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74" r:id="rId13"/>
    <p:sldId id="267" r:id="rId14"/>
    <p:sldId id="268" r:id="rId15"/>
    <p:sldId id="269" r:id="rId16"/>
    <p:sldId id="270" r:id="rId17"/>
    <p:sldId id="271" r:id="rId18"/>
    <p:sldId id="272" r:id="rId19"/>
    <p:sldId id="273" r:id="rId20"/>
    <p:sldId id="275" r:id="rId21"/>
    <p:sldId id="276" r:id="rId22"/>
    <p:sldId id="277" r:id="rId23"/>
    <p:sldId id="278" r:id="rId24"/>
    <p:sldId id="279" r:id="rId25"/>
    <p:sldId id="280" r:id="rId26"/>
    <p:sldId id="281" r:id="rId27"/>
    <p:sldId id="282" r:id="rId28"/>
    <p:sldId id="283" r:id="rId29"/>
    <p:sldId id="285" r:id="rId30"/>
    <p:sldId id="284" r:id="rId31"/>
    <p:sldId id="287" r:id="rId32"/>
    <p:sldId id="286"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2" r:id="rId47"/>
    <p:sldId id="30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C2367-9A24-437D-83E7-171BD3071FFD}" v="96" dt="2024-08-06T20:31:06.2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Larousse" userId="b18b482d-0d5d-4185-8bdf-42ce2756c0e0" providerId="ADAL" clId="{047C2367-9A24-437D-83E7-171BD3071FFD}"/>
    <pc:docChg chg="undo redo custSel addSld delSld modSld sldOrd">
      <pc:chgData name="Ryan Larousse" userId="b18b482d-0d5d-4185-8bdf-42ce2756c0e0" providerId="ADAL" clId="{047C2367-9A24-437D-83E7-171BD3071FFD}" dt="2024-08-06T15:18:45.237" v="7208" actId="14826"/>
      <pc:docMkLst>
        <pc:docMk/>
      </pc:docMkLst>
      <pc:sldChg chg="new del">
        <pc:chgData name="Ryan Larousse" userId="b18b482d-0d5d-4185-8bdf-42ce2756c0e0" providerId="ADAL" clId="{047C2367-9A24-437D-83E7-171BD3071FFD}" dt="2024-07-24T13:18:44.157" v="1" actId="680"/>
        <pc:sldMkLst>
          <pc:docMk/>
          <pc:sldMk cId="1839081571" sldId="258"/>
        </pc:sldMkLst>
      </pc:sldChg>
      <pc:sldChg chg="addSp delSp modSp new mod setBg">
        <pc:chgData name="Ryan Larousse" userId="b18b482d-0d5d-4185-8bdf-42ce2756c0e0" providerId="ADAL" clId="{047C2367-9A24-437D-83E7-171BD3071FFD}" dt="2024-07-24T13:47:50.610" v="42" actId="26606"/>
        <pc:sldMkLst>
          <pc:docMk/>
          <pc:sldMk cId="2837294636" sldId="258"/>
        </pc:sldMkLst>
        <pc:spChg chg="mod">
          <ac:chgData name="Ryan Larousse" userId="b18b482d-0d5d-4185-8bdf-42ce2756c0e0" providerId="ADAL" clId="{047C2367-9A24-437D-83E7-171BD3071FFD}" dt="2024-07-24T13:47:50.610" v="42" actId="26606"/>
          <ac:spMkLst>
            <pc:docMk/>
            <pc:sldMk cId="2837294636" sldId="258"/>
            <ac:spMk id="2" creationId="{B992A148-056F-1DBD-E0EF-CCCB1B5B5DDC}"/>
          </ac:spMkLst>
        </pc:spChg>
        <pc:spChg chg="mod">
          <ac:chgData name="Ryan Larousse" userId="b18b482d-0d5d-4185-8bdf-42ce2756c0e0" providerId="ADAL" clId="{047C2367-9A24-437D-83E7-171BD3071FFD}" dt="2024-07-24T13:47:50.610" v="42" actId="26606"/>
          <ac:spMkLst>
            <pc:docMk/>
            <pc:sldMk cId="2837294636" sldId="258"/>
            <ac:spMk id="3" creationId="{90E0708D-191A-2698-96B7-06CD48AA3F4E}"/>
          </ac:spMkLst>
        </pc:spChg>
        <pc:spChg chg="add del">
          <ac:chgData name="Ryan Larousse" userId="b18b482d-0d5d-4185-8bdf-42ce2756c0e0" providerId="ADAL" clId="{047C2367-9A24-437D-83E7-171BD3071FFD}" dt="2024-07-24T13:47:50.610" v="42" actId="26606"/>
          <ac:spMkLst>
            <pc:docMk/>
            <pc:sldMk cId="2837294636" sldId="258"/>
            <ac:spMk id="10" creationId="{F1174801-1395-44C5-9B00-CCAC45C056E7}"/>
          </ac:spMkLst>
        </pc:spChg>
        <pc:spChg chg="add del">
          <ac:chgData name="Ryan Larousse" userId="b18b482d-0d5d-4185-8bdf-42ce2756c0e0" providerId="ADAL" clId="{047C2367-9A24-437D-83E7-171BD3071FFD}" dt="2024-07-24T13:47:50.610" v="42" actId="26606"/>
          <ac:spMkLst>
            <pc:docMk/>
            <pc:sldMk cId="2837294636" sldId="258"/>
            <ac:spMk id="12" creationId="{8DBEE602-02D2-420A-AFC1-438A1699A5E5}"/>
          </ac:spMkLst>
        </pc:spChg>
        <pc:spChg chg="add del">
          <ac:chgData name="Ryan Larousse" userId="b18b482d-0d5d-4185-8bdf-42ce2756c0e0" providerId="ADAL" clId="{047C2367-9A24-437D-83E7-171BD3071FFD}" dt="2024-07-24T13:47:50.610" v="42" actId="26606"/>
          <ac:spMkLst>
            <pc:docMk/>
            <pc:sldMk cId="2837294636" sldId="258"/>
            <ac:spMk id="14" creationId="{B3FAB79E-1E1B-4287-B4EA-26E497404C89}"/>
          </ac:spMkLst>
        </pc:spChg>
        <pc:spChg chg="add del">
          <ac:chgData name="Ryan Larousse" userId="b18b482d-0d5d-4185-8bdf-42ce2756c0e0" providerId="ADAL" clId="{047C2367-9A24-437D-83E7-171BD3071FFD}" dt="2024-07-24T13:47:50.610" v="42" actId="26606"/>
          <ac:spMkLst>
            <pc:docMk/>
            <pc:sldMk cId="2837294636" sldId="258"/>
            <ac:spMk id="16" creationId="{A22256D1-A993-4D2E-943C-2E87F8BFC629}"/>
          </ac:spMkLst>
        </pc:spChg>
        <pc:spChg chg="add del">
          <ac:chgData name="Ryan Larousse" userId="b18b482d-0d5d-4185-8bdf-42ce2756c0e0" providerId="ADAL" clId="{047C2367-9A24-437D-83E7-171BD3071FFD}" dt="2024-07-24T13:47:50.594" v="41" actId="26606"/>
          <ac:spMkLst>
            <pc:docMk/>
            <pc:sldMk cId="2837294636" sldId="258"/>
            <ac:spMk id="21" creationId="{F1174801-1395-44C5-9B00-CCAC45C056E7}"/>
          </ac:spMkLst>
        </pc:spChg>
        <pc:spChg chg="add del">
          <ac:chgData name="Ryan Larousse" userId="b18b482d-0d5d-4185-8bdf-42ce2756c0e0" providerId="ADAL" clId="{047C2367-9A24-437D-83E7-171BD3071FFD}" dt="2024-07-24T13:47:50.594" v="41" actId="26606"/>
          <ac:spMkLst>
            <pc:docMk/>
            <pc:sldMk cId="2837294636" sldId="258"/>
            <ac:spMk id="23" creationId="{8DBEE602-02D2-420A-AFC1-438A1699A5E5}"/>
          </ac:spMkLst>
        </pc:spChg>
        <pc:spChg chg="add del">
          <ac:chgData name="Ryan Larousse" userId="b18b482d-0d5d-4185-8bdf-42ce2756c0e0" providerId="ADAL" clId="{047C2367-9A24-437D-83E7-171BD3071FFD}" dt="2024-07-24T13:47:50.594" v="41" actId="26606"/>
          <ac:spMkLst>
            <pc:docMk/>
            <pc:sldMk cId="2837294636" sldId="258"/>
            <ac:spMk id="25" creationId="{B3FAB79E-1E1B-4287-B4EA-26E497404C89}"/>
          </ac:spMkLst>
        </pc:spChg>
        <pc:spChg chg="add del">
          <ac:chgData name="Ryan Larousse" userId="b18b482d-0d5d-4185-8bdf-42ce2756c0e0" providerId="ADAL" clId="{047C2367-9A24-437D-83E7-171BD3071FFD}" dt="2024-07-24T13:47:50.594" v="41" actId="26606"/>
          <ac:spMkLst>
            <pc:docMk/>
            <pc:sldMk cId="2837294636" sldId="258"/>
            <ac:spMk id="27" creationId="{A22256D1-A993-4D2E-943C-2E87F8BFC629}"/>
          </ac:spMkLst>
        </pc:spChg>
        <pc:spChg chg="add">
          <ac:chgData name="Ryan Larousse" userId="b18b482d-0d5d-4185-8bdf-42ce2756c0e0" providerId="ADAL" clId="{047C2367-9A24-437D-83E7-171BD3071FFD}" dt="2024-07-24T13:47:50.610" v="42" actId="26606"/>
          <ac:spMkLst>
            <pc:docMk/>
            <pc:sldMk cId="2837294636" sldId="258"/>
            <ac:spMk id="29" creationId="{297F7562-DBE2-4729-835D-1486BBB4373A}"/>
          </ac:spMkLst>
        </pc:spChg>
        <pc:spChg chg="add">
          <ac:chgData name="Ryan Larousse" userId="b18b482d-0d5d-4185-8bdf-42ce2756c0e0" providerId="ADAL" clId="{047C2367-9A24-437D-83E7-171BD3071FFD}" dt="2024-07-24T13:47:50.610" v="42" actId="26606"/>
          <ac:spMkLst>
            <pc:docMk/>
            <pc:sldMk cId="2837294636" sldId="258"/>
            <ac:spMk id="30" creationId="{DCE0245F-7D4D-413E-940B-1D9D9A171161}"/>
          </ac:spMkLst>
        </pc:spChg>
        <pc:spChg chg="add">
          <ac:chgData name="Ryan Larousse" userId="b18b482d-0d5d-4185-8bdf-42ce2756c0e0" providerId="ADAL" clId="{047C2367-9A24-437D-83E7-171BD3071FFD}" dt="2024-07-24T13:47:50.610" v="42" actId="26606"/>
          <ac:spMkLst>
            <pc:docMk/>
            <pc:sldMk cId="2837294636" sldId="258"/>
            <ac:spMk id="31" creationId="{19B97BE4-8A98-49F3-8669-EAAF6D4331D8}"/>
          </ac:spMkLst>
        </pc:spChg>
        <pc:spChg chg="add">
          <ac:chgData name="Ryan Larousse" userId="b18b482d-0d5d-4185-8bdf-42ce2756c0e0" providerId="ADAL" clId="{047C2367-9A24-437D-83E7-171BD3071FFD}" dt="2024-07-24T13:47:50.610" v="42" actId="26606"/>
          <ac:spMkLst>
            <pc:docMk/>
            <pc:sldMk cId="2837294636" sldId="258"/>
            <ac:spMk id="32" creationId="{AA090277-9074-44AA-8A49-453BF2C45733}"/>
          </ac:spMkLst>
        </pc:spChg>
        <pc:picChg chg="add mod">
          <ac:chgData name="Ryan Larousse" userId="b18b482d-0d5d-4185-8bdf-42ce2756c0e0" providerId="ADAL" clId="{047C2367-9A24-437D-83E7-171BD3071FFD}" dt="2024-07-24T13:47:50.610" v="42" actId="26606"/>
          <ac:picMkLst>
            <pc:docMk/>
            <pc:sldMk cId="2837294636" sldId="258"/>
            <ac:picMk id="5" creationId="{9D571527-E05E-2CEE-8F31-596E5F4A6B7F}"/>
          </ac:picMkLst>
        </pc:picChg>
      </pc:sldChg>
      <pc:sldChg chg="addSp delSp modSp new mod setBg addAnim delAnim">
        <pc:chgData name="Ryan Larousse" userId="b18b482d-0d5d-4185-8bdf-42ce2756c0e0" providerId="ADAL" clId="{047C2367-9A24-437D-83E7-171BD3071FFD}" dt="2024-07-25T12:18:27.251" v="315" actId="20577"/>
        <pc:sldMkLst>
          <pc:docMk/>
          <pc:sldMk cId="3552802446" sldId="259"/>
        </pc:sldMkLst>
        <pc:spChg chg="mod">
          <ac:chgData name="Ryan Larousse" userId="b18b482d-0d5d-4185-8bdf-42ce2756c0e0" providerId="ADAL" clId="{047C2367-9A24-437D-83E7-171BD3071FFD}" dt="2024-07-24T13:52:33.418" v="86" actId="26606"/>
          <ac:spMkLst>
            <pc:docMk/>
            <pc:sldMk cId="3552802446" sldId="259"/>
            <ac:spMk id="2" creationId="{5B20235E-B6A9-6FDD-01FC-520BE5AC341F}"/>
          </ac:spMkLst>
        </pc:spChg>
        <pc:spChg chg="mod">
          <ac:chgData name="Ryan Larousse" userId="b18b482d-0d5d-4185-8bdf-42ce2756c0e0" providerId="ADAL" clId="{047C2367-9A24-437D-83E7-171BD3071FFD}" dt="2024-07-25T12:18:27.251" v="315" actId="20577"/>
          <ac:spMkLst>
            <pc:docMk/>
            <pc:sldMk cId="3552802446" sldId="259"/>
            <ac:spMk id="3" creationId="{660B5BD4-8ABA-05C8-BE67-EA6E5833F207}"/>
          </ac:spMkLst>
        </pc:spChg>
        <pc:spChg chg="add del">
          <ac:chgData name="Ryan Larousse" userId="b18b482d-0d5d-4185-8bdf-42ce2756c0e0" providerId="ADAL" clId="{047C2367-9A24-437D-83E7-171BD3071FFD}" dt="2024-07-24T13:51:53.952" v="68" actId="26606"/>
          <ac:spMkLst>
            <pc:docMk/>
            <pc:sldMk cId="3552802446" sldId="259"/>
            <ac:spMk id="10" creationId="{EB614023-3F38-44EB-8ABB-B52E5B9E222A}"/>
          </ac:spMkLst>
        </pc:spChg>
        <pc:spChg chg="add del">
          <ac:chgData name="Ryan Larousse" userId="b18b482d-0d5d-4185-8bdf-42ce2756c0e0" providerId="ADAL" clId="{047C2367-9A24-437D-83E7-171BD3071FFD}" dt="2024-07-24T13:51:53.952" v="68" actId="26606"/>
          <ac:spMkLst>
            <pc:docMk/>
            <pc:sldMk cId="3552802446" sldId="259"/>
            <ac:spMk id="12" creationId="{8C5F9310-ED3E-45B9-9D97-AC0F2C89009B}"/>
          </ac:spMkLst>
        </pc:spChg>
        <pc:spChg chg="add del">
          <ac:chgData name="Ryan Larousse" userId="b18b482d-0d5d-4185-8bdf-42ce2756c0e0" providerId="ADAL" clId="{047C2367-9A24-437D-83E7-171BD3071FFD}" dt="2024-07-24T13:51:53.952" v="68" actId="26606"/>
          <ac:spMkLst>
            <pc:docMk/>
            <pc:sldMk cId="3552802446" sldId="259"/>
            <ac:spMk id="14" creationId="{8D2A0DB3-EF43-4032-9B27-954E12CCB688}"/>
          </ac:spMkLst>
        </pc:spChg>
        <pc:spChg chg="add del">
          <ac:chgData name="Ryan Larousse" userId="b18b482d-0d5d-4185-8bdf-42ce2756c0e0" providerId="ADAL" clId="{047C2367-9A24-437D-83E7-171BD3071FFD}" dt="2024-07-24T13:51:57.916" v="70" actId="26606"/>
          <ac:spMkLst>
            <pc:docMk/>
            <pc:sldMk cId="3552802446" sldId="259"/>
            <ac:spMk id="16" creationId="{AA090277-9074-44AA-8A49-453BF2C45733}"/>
          </ac:spMkLst>
        </pc:spChg>
        <pc:spChg chg="add del">
          <ac:chgData name="Ryan Larousse" userId="b18b482d-0d5d-4185-8bdf-42ce2756c0e0" providerId="ADAL" clId="{047C2367-9A24-437D-83E7-171BD3071FFD}" dt="2024-07-24T13:51:57.916" v="70" actId="26606"/>
          <ac:spMkLst>
            <pc:docMk/>
            <pc:sldMk cId="3552802446" sldId="259"/>
            <ac:spMk id="17" creationId="{297F7562-DBE2-4729-835D-1486BBB4373A}"/>
          </ac:spMkLst>
        </pc:spChg>
        <pc:spChg chg="add del">
          <ac:chgData name="Ryan Larousse" userId="b18b482d-0d5d-4185-8bdf-42ce2756c0e0" providerId="ADAL" clId="{047C2367-9A24-437D-83E7-171BD3071FFD}" dt="2024-07-24T13:51:57.916" v="70" actId="26606"/>
          <ac:spMkLst>
            <pc:docMk/>
            <pc:sldMk cId="3552802446" sldId="259"/>
            <ac:spMk id="18" creationId="{DCE0245F-7D4D-413E-940B-1D9D9A171161}"/>
          </ac:spMkLst>
        </pc:spChg>
        <pc:spChg chg="add del">
          <ac:chgData name="Ryan Larousse" userId="b18b482d-0d5d-4185-8bdf-42ce2756c0e0" providerId="ADAL" clId="{047C2367-9A24-437D-83E7-171BD3071FFD}" dt="2024-07-24T13:51:57.916" v="70" actId="26606"/>
          <ac:spMkLst>
            <pc:docMk/>
            <pc:sldMk cId="3552802446" sldId="259"/>
            <ac:spMk id="19" creationId="{19B97BE4-8A98-49F3-8669-EAAF6D4331D8}"/>
          </ac:spMkLst>
        </pc:spChg>
        <pc:spChg chg="add del">
          <ac:chgData name="Ryan Larousse" userId="b18b482d-0d5d-4185-8bdf-42ce2756c0e0" providerId="ADAL" clId="{047C2367-9A24-437D-83E7-171BD3071FFD}" dt="2024-07-24T13:52:00.298" v="73" actId="26606"/>
          <ac:spMkLst>
            <pc:docMk/>
            <pc:sldMk cId="3552802446" sldId="259"/>
            <ac:spMk id="21" creationId="{37FDDF72-DE39-4F99-A3C1-DD9D7815D7DB}"/>
          </ac:spMkLst>
        </pc:spChg>
        <pc:spChg chg="add del">
          <ac:chgData name="Ryan Larousse" userId="b18b482d-0d5d-4185-8bdf-42ce2756c0e0" providerId="ADAL" clId="{047C2367-9A24-437D-83E7-171BD3071FFD}" dt="2024-07-24T13:52:00.298" v="73" actId="26606"/>
          <ac:spMkLst>
            <pc:docMk/>
            <pc:sldMk cId="3552802446" sldId="259"/>
            <ac:spMk id="22" creationId="{5E4ECE80-3AD1-450C-B62A-98788F193948}"/>
          </ac:spMkLst>
        </pc:spChg>
        <pc:spChg chg="add del">
          <ac:chgData name="Ryan Larousse" userId="b18b482d-0d5d-4185-8bdf-42ce2756c0e0" providerId="ADAL" clId="{047C2367-9A24-437D-83E7-171BD3071FFD}" dt="2024-07-24T13:52:00.298" v="73" actId="26606"/>
          <ac:spMkLst>
            <pc:docMk/>
            <pc:sldMk cId="3552802446" sldId="259"/>
            <ac:spMk id="23" creationId="{C4056FD6-9767-4B1A-ACC2-9883F6A5B86D}"/>
          </ac:spMkLst>
        </pc:spChg>
        <pc:spChg chg="add del">
          <ac:chgData name="Ryan Larousse" userId="b18b482d-0d5d-4185-8bdf-42ce2756c0e0" providerId="ADAL" clId="{047C2367-9A24-437D-83E7-171BD3071FFD}" dt="2024-07-24T13:52:04.383" v="75" actId="26606"/>
          <ac:spMkLst>
            <pc:docMk/>
            <pc:sldMk cId="3552802446" sldId="259"/>
            <ac:spMk id="25" creationId="{D6A5485D-4AF6-47BA-8BB1-44D0639B9FA6}"/>
          </ac:spMkLst>
        </pc:spChg>
        <pc:spChg chg="add del">
          <ac:chgData name="Ryan Larousse" userId="b18b482d-0d5d-4185-8bdf-42ce2756c0e0" providerId="ADAL" clId="{047C2367-9A24-437D-83E7-171BD3071FFD}" dt="2024-07-24T13:52:04.383" v="75" actId="26606"/>
          <ac:spMkLst>
            <pc:docMk/>
            <pc:sldMk cId="3552802446" sldId="259"/>
            <ac:spMk id="26" creationId="{483861B3-77F4-42C4-B257-AF7D1EB5FFDE}"/>
          </ac:spMkLst>
        </pc:spChg>
        <pc:spChg chg="add del">
          <ac:chgData name="Ryan Larousse" userId="b18b482d-0d5d-4185-8bdf-42ce2756c0e0" providerId="ADAL" clId="{047C2367-9A24-437D-83E7-171BD3071FFD}" dt="2024-07-24T13:52:04.383" v="75" actId="26606"/>
          <ac:spMkLst>
            <pc:docMk/>
            <pc:sldMk cId="3552802446" sldId="259"/>
            <ac:spMk id="27" creationId="{8D2A0DB3-EF43-4032-9B27-954E12CCB688}"/>
          </ac:spMkLst>
        </pc:spChg>
        <pc:spChg chg="add del">
          <ac:chgData name="Ryan Larousse" userId="b18b482d-0d5d-4185-8bdf-42ce2756c0e0" providerId="ADAL" clId="{047C2367-9A24-437D-83E7-171BD3071FFD}" dt="2024-07-24T13:52:19.668" v="78" actId="26606"/>
          <ac:spMkLst>
            <pc:docMk/>
            <pc:sldMk cId="3552802446" sldId="259"/>
            <ac:spMk id="29" creationId="{EB614023-3F38-44EB-8ABB-B52E5B9E222A}"/>
          </ac:spMkLst>
        </pc:spChg>
        <pc:spChg chg="add del">
          <ac:chgData name="Ryan Larousse" userId="b18b482d-0d5d-4185-8bdf-42ce2756c0e0" providerId="ADAL" clId="{047C2367-9A24-437D-83E7-171BD3071FFD}" dt="2024-07-24T13:52:19.668" v="78" actId="26606"/>
          <ac:spMkLst>
            <pc:docMk/>
            <pc:sldMk cId="3552802446" sldId="259"/>
            <ac:spMk id="30" creationId="{8C5F9310-ED3E-45B9-9D97-AC0F2C89009B}"/>
          </ac:spMkLst>
        </pc:spChg>
        <pc:spChg chg="add del">
          <ac:chgData name="Ryan Larousse" userId="b18b482d-0d5d-4185-8bdf-42ce2756c0e0" providerId="ADAL" clId="{047C2367-9A24-437D-83E7-171BD3071FFD}" dt="2024-07-24T13:52:19.668" v="78" actId="26606"/>
          <ac:spMkLst>
            <pc:docMk/>
            <pc:sldMk cId="3552802446" sldId="259"/>
            <ac:spMk id="31" creationId="{8D2A0DB3-EF43-4032-9B27-954E12CCB688}"/>
          </ac:spMkLst>
        </pc:spChg>
        <pc:spChg chg="add del">
          <ac:chgData name="Ryan Larousse" userId="b18b482d-0d5d-4185-8bdf-42ce2756c0e0" providerId="ADAL" clId="{047C2367-9A24-437D-83E7-171BD3071FFD}" dt="2024-07-24T13:52:26.005" v="80" actId="26606"/>
          <ac:spMkLst>
            <pc:docMk/>
            <pc:sldMk cId="3552802446" sldId="259"/>
            <ac:spMk id="33" creationId="{94DA0203-BFB4-49DB-A205-51AD7549D42A}"/>
          </ac:spMkLst>
        </pc:spChg>
        <pc:spChg chg="add del">
          <ac:chgData name="Ryan Larousse" userId="b18b482d-0d5d-4185-8bdf-42ce2756c0e0" providerId="ADAL" clId="{047C2367-9A24-437D-83E7-171BD3071FFD}" dt="2024-07-24T13:52:26.005" v="80" actId="26606"/>
          <ac:spMkLst>
            <pc:docMk/>
            <pc:sldMk cId="3552802446" sldId="259"/>
            <ac:spMk id="34" creationId="{10BFCB1E-89C9-4789-A2D9-52D6C8653F95}"/>
          </ac:spMkLst>
        </pc:spChg>
        <pc:spChg chg="add del">
          <ac:chgData name="Ryan Larousse" userId="b18b482d-0d5d-4185-8bdf-42ce2756c0e0" providerId="ADAL" clId="{047C2367-9A24-437D-83E7-171BD3071FFD}" dt="2024-07-24T13:52:26.005" v="80" actId="26606"/>
          <ac:spMkLst>
            <pc:docMk/>
            <pc:sldMk cId="3552802446" sldId="259"/>
            <ac:spMk id="35" creationId="{16F61E84-9DCA-4F22-94BC-C901DB49995D}"/>
          </ac:spMkLst>
        </pc:spChg>
        <pc:spChg chg="add del">
          <ac:chgData name="Ryan Larousse" userId="b18b482d-0d5d-4185-8bdf-42ce2756c0e0" providerId="ADAL" clId="{047C2367-9A24-437D-83E7-171BD3071FFD}" dt="2024-07-24T13:52:29.987" v="83" actId="26606"/>
          <ac:spMkLst>
            <pc:docMk/>
            <pc:sldMk cId="3552802446" sldId="259"/>
            <ac:spMk id="37" creationId="{37FDDF72-DE39-4F99-A3C1-DD9D7815D7DB}"/>
          </ac:spMkLst>
        </pc:spChg>
        <pc:spChg chg="add del">
          <ac:chgData name="Ryan Larousse" userId="b18b482d-0d5d-4185-8bdf-42ce2756c0e0" providerId="ADAL" clId="{047C2367-9A24-437D-83E7-171BD3071FFD}" dt="2024-07-24T13:52:29.987" v="83" actId="26606"/>
          <ac:spMkLst>
            <pc:docMk/>
            <pc:sldMk cId="3552802446" sldId="259"/>
            <ac:spMk id="38" creationId="{5E4ECE80-3AD1-450C-B62A-98788F193948}"/>
          </ac:spMkLst>
        </pc:spChg>
        <pc:spChg chg="add del">
          <ac:chgData name="Ryan Larousse" userId="b18b482d-0d5d-4185-8bdf-42ce2756c0e0" providerId="ADAL" clId="{047C2367-9A24-437D-83E7-171BD3071FFD}" dt="2024-07-24T13:52:29.987" v="83" actId="26606"/>
          <ac:spMkLst>
            <pc:docMk/>
            <pc:sldMk cId="3552802446" sldId="259"/>
            <ac:spMk id="39" creationId="{C4056FD6-9767-4B1A-ACC2-9883F6A5B86D}"/>
          </ac:spMkLst>
        </pc:spChg>
        <pc:spChg chg="add del">
          <ac:chgData name="Ryan Larousse" userId="b18b482d-0d5d-4185-8bdf-42ce2756c0e0" providerId="ADAL" clId="{047C2367-9A24-437D-83E7-171BD3071FFD}" dt="2024-07-24T13:52:33.402" v="85" actId="26606"/>
          <ac:spMkLst>
            <pc:docMk/>
            <pc:sldMk cId="3552802446" sldId="259"/>
            <ac:spMk id="41" creationId="{297F7562-DBE2-4729-835D-1486BBB4373A}"/>
          </ac:spMkLst>
        </pc:spChg>
        <pc:spChg chg="add del">
          <ac:chgData name="Ryan Larousse" userId="b18b482d-0d5d-4185-8bdf-42ce2756c0e0" providerId="ADAL" clId="{047C2367-9A24-437D-83E7-171BD3071FFD}" dt="2024-07-24T13:52:33.402" v="85" actId="26606"/>
          <ac:spMkLst>
            <pc:docMk/>
            <pc:sldMk cId="3552802446" sldId="259"/>
            <ac:spMk id="42" creationId="{DCE0245F-7D4D-413E-940B-1D9D9A171161}"/>
          </ac:spMkLst>
        </pc:spChg>
        <pc:spChg chg="add del">
          <ac:chgData name="Ryan Larousse" userId="b18b482d-0d5d-4185-8bdf-42ce2756c0e0" providerId="ADAL" clId="{047C2367-9A24-437D-83E7-171BD3071FFD}" dt="2024-07-24T13:52:33.402" v="85" actId="26606"/>
          <ac:spMkLst>
            <pc:docMk/>
            <pc:sldMk cId="3552802446" sldId="259"/>
            <ac:spMk id="43" creationId="{19B97BE4-8A98-49F3-8669-EAAF6D4331D8}"/>
          </ac:spMkLst>
        </pc:spChg>
        <pc:spChg chg="add del">
          <ac:chgData name="Ryan Larousse" userId="b18b482d-0d5d-4185-8bdf-42ce2756c0e0" providerId="ADAL" clId="{047C2367-9A24-437D-83E7-171BD3071FFD}" dt="2024-07-24T13:52:33.402" v="85" actId="26606"/>
          <ac:spMkLst>
            <pc:docMk/>
            <pc:sldMk cId="3552802446" sldId="259"/>
            <ac:spMk id="44" creationId="{AA090277-9074-44AA-8A49-453BF2C45733}"/>
          </ac:spMkLst>
        </pc:spChg>
        <pc:spChg chg="add">
          <ac:chgData name="Ryan Larousse" userId="b18b482d-0d5d-4185-8bdf-42ce2756c0e0" providerId="ADAL" clId="{047C2367-9A24-437D-83E7-171BD3071FFD}" dt="2024-07-24T13:52:33.418" v="86" actId="26606"/>
          <ac:spMkLst>
            <pc:docMk/>
            <pc:sldMk cId="3552802446" sldId="259"/>
            <ac:spMk id="46" creationId="{EB614023-3F38-44EB-8ABB-B52E5B9E222A}"/>
          </ac:spMkLst>
        </pc:spChg>
        <pc:spChg chg="add">
          <ac:chgData name="Ryan Larousse" userId="b18b482d-0d5d-4185-8bdf-42ce2756c0e0" providerId="ADAL" clId="{047C2367-9A24-437D-83E7-171BD3071FFD}" dt="2024-07-24T13:52:33.418" v="86" actId="26606"/>
          <ac:spMkLst>
            <pc:docMk/>
            <pc:sldMk cId="3552802446" sldId="259"/>
            <ac:spMk id="47" creationId="{8C5F9310-ED3E-45B9-9D97-AC0F2C89009B}"/>
          </ac:spMkLst>
        </pc:spChg>
        <pc:spChg chg="add">
          <ac:chgData name="Ryan Larousse" userId="b18b482d-0d5d-4185-8bdf-42ce2756c0e0" providerId="ADAL" clId="{047C2367-9A24-437D-83E7-171BD3071FFD}" dt="2024-07-24T13:52:33.418" v="86" actId="26606"/>
          <ac:spMkLst>
            <pc:docMk/>
            <pc:sldMk cId="3552802446" sldId="259"/>
            <ac:spMk id="48" creationId="{8D2A0DB3-EF43-4032-9B27-954E12CCB688}"/>
          </ac:spMkLst>
        </pc:spChg>
        <pc:picChg chg="add mod ord">
          <ac:chgData name="Ryan Larousse" userId="b18b482d-0d5d-4185-8bdf-42ce2756c0e0" providerId="ADAL" clId="{047C2367-9A24-437D-83E7-171BD3071FFD}" dt="2024-07-24T13:52:33.418" v="86" actId="26606"/>
          <ac:picMkLst>
            <pc:docMk/>
            <pc:sldMk cId="3552802446" sldId="259"/>
            <ac:picMk id="5" creationId="{C3891042-0302-880C-E8A2-E17E8CBDBF1F}"/>
          </ac:picMkLst>
        </pc:picChg>
      </pc:sldChg>
      <pc:sldChg chg="addSp delSp modSp new mod setBg addAnim">
        <pc:chgData name="Ryan Larousse" userId="b18b482d-0d5d-4185-8bdf-42ce2756c0e0" providerId="ADAL" clId="{047C2367-9A24-437D-83E7-171BD3071FFD}" dt="2024-07-24T13:56:46.864" v="146"/>
        <pc:sldMkLst>
          <pc:docMk/>
          <pc:sldMk cId="574685628" sldId="260"/>
        </pc:sldMkLst>
        <pc:spChg chg="mod">
          <ac:chgData name="Ryan Larousse" userId="b18b482d-0d5d-4185-8bdf-42ce2756c0e0" providerId="ADAL" clId="{047C2367-9A24-437D-83E7-171BD3071FFD}" dt="2024-07-24T13:56:32.828" v="143" actId="20577"/>
          <ac:spMkLst>
            <pc:docMk/>
            <pc:sldMk cId="574685628" sldId="260"/>
            <ac:spMk id="2" creationId="{EBF63749-BBC1-B28B-AF49-2E8EF61D4408}"/>
          </ac:spMkLst>
        </pc:spChg>
        <pc:spChg chg="mod">
          <ac:chgData name="Ryan Larousse" userId="b18b482d-0d5d-4185-8bdf-42ce2756c0e0" providerId="ADAL" clId="{047C2367-9A24-437D-83E7-171BD3071FFD}" dt="2024-07-24T13:56:02.230" v="121" actId="26606"/>
          <ac:spMkLst>
            <pc:docMk/>
            <pc:sldMk cId="574685628" sldId="260"/>
            <ac:spMk id="3" creationId="{111EDFC5-8055-8D62-F607-48DE4A20BE6E}"/>
          </ac:spMkLst>
        </pc:spChg>
        <pc:spChg chg="add del">
          <ac:chgData name="Ryan Larousse" userId="b18b482d-0d5d-4185-8bdf-42ce2756c0e0" providerId="ADAL" clId="{047C2367-9A24-437D-83E7-171BD3071FFD}" dt="2024-07-24T13:56:02.230" v="121" actId="26606"/>
          <ac:spMkLst>
            <pc:docMk/>
            <pc:sldMk cId="574685628" sldId="260"/>
            <ac:spMk id="10" creationId="{297F7562-DBE2-4729-835D-1486BBB4373A}"/>
          </ac:spMkLst>
        </pc:spChg>
        <pc:spChg chg="add del">
          <ac:chgData name="Ryan Larousse" userId="b18b482d-0d5d-4185-8bdf-42ce2756c0e0" providerId="ADAL" clId="{047C2367-9A24-437D-83E7-171BD3071FFD}" dt="2024-07-24T13:56:02.230" v="121" actId="26606"/>
          <ac:spMkLst>
            <pc:docMk/>
            <pc:sldMk cId="574685628" sldId="260"/>
            <ac:spMk id="12" creationId="{DCE0245F-7D4D-413E-940B-1D9D9A171161}"/>
          </ac:spMkLst>
        </pc:spChg>
        <pc:spChg chg="add del">
          <ac:chgData name="Ryan Larousse" userId="b18b482d-0d5d-4185-8bdf-42ce2756c0e0" providerId="ADAL" clId="{047C2367-9A24-437D-83E7-171BD3071FFD}" dt="2024-07-24T13:56:02.230" v="121" actId="26606"/>
          <ac:spMkLst>
            <pc:docMk/>
            <pc:sldMk cId="574685628" sldId="260"/>
            <ac:spMk id="14" creationId="{19B97BE4-8A98-49F3-8669-EAAF6D4331D8}"/>
          </ac:spMkLst>
        </pc:spChg>
        <pc:spChg chg="add del">
          <ac:chgData name="Ryan Larousse" userId="b18b482d-0d5d-4185-8bdf-42ce2756c0e0" providerId="ADAL" clId="{047C2367-9A24-437D-83E7-171BD3071FFD}" dt="2024-07-24T13:56:02.230" v="121" actId="26606"/>
          <ac:spMkLst>
            <pc:docMk/>
            <pc:sldMk cId="574685628" sldId="260"/>
            <ac:spMk id="16" creationId="{AA090277-9074-44AA-8A49-453BF2C45733}"/>
          </ac:spMkLst>
        </pc:spChg>
        <pc:spChg chg="add del">
          <ac:chgData name="Ryan Larousse" userId="b18b482d-0d5d-4185-8bdf-42ce2756c0e0" providerId="ADAL" clId="{047C2367-9A24-437D-83E7-171BD3071FFD}" dt="2024-07-24T13:56:46.864" v="144" actId="26606"/>
          <ac:spMkLst>
            <pc:docMk/>
            <pc:sldMk cId="574685628" sldId="260"/>
            <ac:spMk id="21" creationId="{DE61FBD7-E37C-4B38-BE44-A6D4978D7486}"/>
          </ac:spMkLst>
        </pc:spChg>
        <pc:spChg chg="add del">
          <ac:chgData name="Ryan Larousse" userId="b18b482d-0d5d-4185-8bdf-42ce2756c0e0" providerId="ADAL" clId="{047C2367-9A24-437D-83E7-171BD3071FFD}" dt="2024-07-24T13:56:46.864" v="144" actId="26606"/>
          <ac:spMkLst>
            <pc:docMk/>
            <pc:sldMk cId="574685628" sldId="260"/>
            <ac:spMk id="23" creationId="{34F8020C-60BB-4357-8207-13221A99AE19}"/>
          </ac:spMkLst>
        </pc:spChg>
        <pc:spChg chg="add del">
          <ac:chgData name="Ryan Larousse" userId="b18b482d-0d5d-4185-8bdf-42ce2756c0e0" providerId="ADAL" clId="{047C2367-9A24-437D-83E7-171BD3071FFD}" dt="2024-07-24T13:56:46.864" v="144" actId="26606"/>
          <ac:spMkLst>
            <pc:docMk/>
            <pc:sldMk cId="574685628" sldId="260"/>
            <ac:spMk id="25" creationId="{392BFCFE-FD78-4EDF-BEFE-CC444DC5F307}"/>
          </ac:spMkLst>
        </pc:spChg>
        <pc:spChg chg="add del">
          <ac:chgData name="Ryan Larousse" userId="b18b482d-0d5d-4185-8bdf-42ce2756c0e0" providerId="ADAL" clId="{047C2367-9A24-437D-83E7-171BD3071FFD}" dt="2024-07-24T13:56:46.864" v="144" actId="26606"/>
          <ac:spMkLst>
            <pc:docMk/>
            <pc:sldMk cId="574685628" sldId="260"/>
            <ac:spMk id="27" creationId="{2A9F5D68-3D95-43BF-ACDE-75B3AF83AD08}"/>
          </ac:spMkLst>
        </pc:spChg>
        <pc:spChg chg="add del">
          <ac:chgData name="Ryan Larousse" userId="b18b482d-0d5d-4185-8bdf-42ce2756c0e0" providerId="ADAL" clId="{047C2367-9A24-437D-83E7-171BD3071FFD}" dt="2024-07-24T13:56:46.864" v="144" actId="26606"/>
          <ac:spMkLst>
            <pc:docMk/>
            <pc:sldMk cId="574685628" sldId="260"/>
            <ac:spMk id="29" creationId="{33AC5ED2-7560-4690-BDE5-563A974562AC}"/>
          </ac:spMkLst>
        </pc:spChg>
        <pc:spChg chg="add">
          <ac:chgData name="Ryan Larousse" userId="b18b482d-0d5d-4185-8bdf-42ce2756c0e0" providerId="ADAL" clId="{047C2367-9A24-437D-83E7-171BD3071FFD}" dt="2024-07-24T13:56:46.864" v="144" actId="26606"/>
          <ac:spMkLst>
            <pc:docMk/>
            <pc:sldMk cId="574685628" sldId="260"/>
            <ac:spMk id="34" creationId="{DE61FBD7-E37C-4B38-BE44-A6D4978D7486}"/>
          </ac:spMkLst>
        </pc:spChg>
        <pc:spChg chg="add">
          <ac:chgData name="Ryan Larousse" userId="b18b482d-0d5d-4185-8bdf-42ce2756c0e0" providerId="ADAL" clId="{047C2367-9A24-437D-83E7-171BD3071FFD}" dt="2024-07-24T13:56:46.864" v="144" actId="26606"/>
          <ac:spMkLst>
            <pc:docMk/>
            <pc:sldMk cId="574685628" sldId="260"/>
            <ac:spMk id="36" creationId="{34F8020C-60BB-4357-8207-13221A99AE19}"/>
          </ac:spMkLst>
        </pc:spChg>
        <pc:spChg chg="add">
          <ac:chgData name="Ryan Larousse" userId="b18b482d-0d5d-4185-8bdf-42ce2756c0e0" providerId="ADAL" clId="{047C2367-9A24-437D-83E7-171BD3071FFD}" dt="2024-07-24T13:56:46.864" v="144" actId="26606"/>
          <ac:spMkLst>
            <pc:docMk/>
            <pc:sldMk cId="574685628" sldId="260"/>
            <ac:spMk id="38" creationId="{392BFCFE-FD78-4EDF-BEFE-CC444DC5F307}"/>
          </ac:spMkLst>
        </pc:spChg>
        <pc:spChg chg="add">
          <ac:chgData name="Ryan Larousse" userId="b18b482d-0d5d-4185-8bdf-42ce2756c0e0" providerId="ADAL" clId="{047C2367-9A24-437D-83E7-171BD3071FFD}" dt="2024-07-24T13:56:46.864" v="144" actId="26606"/>
          <ac:spMkLst>
            <pc:docMk/>
            <pc:sldMk cId="574685628" sldId="260"/>
            <ac:spMk id="40" creationId="{2A9F5D68-3D95-43BF-ACDE-75B3AF83AD08}"/>
          </ac:spMkLst>
        </pc:spChg>
        <pc:spChg chg="add">
          <ac:chgData name="Ryan Larousse" userId="b18b482d-0d5d-4185-8bdf-42ce2756c0e0" providerId="ADAL" clId="{047C2367-9A24-437D-83E7-171BD3071FFD}" dt="2024-07-24T13:56:46.864" v="144" actId="26606"/>
          <ac:spMkLst>
            <pc:docMk/>
            <pc:sldMk cId="574685628" sldId="260"/>
            <ac:spMk id="42" creationId="{33AC5ED2-7560-4690-BDE5-563A974562AC}"/>
          </ac:spMkLst>
        </pc:spChg>
        <pc:picChg chg="add mod">
          <ac:chgData name="Ryan Larousse" userId="b18b482d-0d5d-4185-8bdf-42ce2756c0e0" providerId="ADAL" clId="{047C2367-9A24-437D-83E7-171BD3071FFD}" dt="2024-07-24T13:56:02.230" v="121" actId="26606"/>
          <ac:picMkLst>
            <pc:docMk/>
            <pc:sldMk cId="574685628" sldId="260"/>
            <ac:picMk id="5" creationId="{29F5DC22-99F6-23C2-01A2-5884AF9A60F9}"/>
          </ac:picMkLst>
        </pc:picChg>
      </pc:sldChg>
      <pc:sldChg chg="addSp delSp modSp new mod setBg">
        <pc:chgData name="Ryan Larousse" userId="b18b482d-0d5d-4185-8bdf-42ce2756c0e0" providerId="ADAL" clId="{047C2367-9A24-437D-83E7-171BD3071FFD}" dt="2024-07-25T12:26:23.063" v="374" actId="931"/>
        <pc:sldMkLst>
          <pc:docMk/>
          <pc:sldMk cId="1272436401" sldId="261"/>
        </pc:sldMkLst>
        <pc:spChg chg="mod">
          <ac:chgData name="Ryan Larousse" userId="b18b482d-0d5d-4185-8bdf-42ce2756c0e0" providerId="ADAL" clId="{047C2367-9A24-437D-83E7-171BD3071FFD}" dt="2024-07-24T14:03:53.308" v="247" actId="26606"/>
          <ac:spMkLst>
            <pc:docMk/>
            <pc:sldMk cId="1272436401" sldId="261"/>
            <ac:spMk id="2" creationId="{E7665FC6-22AE-3B55-309D-75A3E4E52592}"/>
          </ac:spMkLst>
        </pc:spChg>
        <pc:spChg chg="mod">
          <ac:chgData name="Ryan Larousse" userId="b18b482d-0d5d-4185-8bdf-42ce2756c0e0" providerId="ADAL" clId="{047C2367-9A24-437D-83E7-171BD3071FFD}" dt="2024-07-24T14:03:53.308" v="247" actId="26606"/>
          <ac:spMkLst>
            <pc:docMk/>
            <pc:sldMk cId="1272436401" sldId="261"/>
            <ac:spMk id="3" creationId="{504AA77D-CBF3-ACCE-A0BD-509A9C243B05}"/>
          </ac:spMkLst>
        </pc:spChg>
        <pc:spChg chg="add del">
          <ac:chgData name="Ryan Larousse" userId="b18b482d-0d5d-4185-8bdf-42ce2756c0e0" providerId="ADAL" clId="{047C2367-9A24-437D-83E7-171BD3071FFD}" dt="2024-07-24T14:02:14.411" v="190" actId="26606"/>
          <ac:spMkLst>
            <pc:docMk/>
            <pc:sldMk cId="1272436401" sldId="261"/>
            <ac:spMk id="14" creationId="{729F2144-48B7-4730-955E-365ECED3ABE0}"/>
          </ac:spMkLst>
        </pc:spChg>
        <pc:spChg chg="add del">
          <ac:chgData name="Ryan Larousse" userId="b18b482d-0d5d-4185-8bdf-42ce2756c0e0" providerId="ADAL" clId="{047C2367-9A24-437D-83E7-171BD3071FFD}" dt="2024-07-24T14:02:14.411" v="190" actId="26606"/>
          <ac:spMkLst>
            <pc:docMk/>
            <pc:sldMk cId="1272436401" sldId="261"/>
            <ac:spMk id="16" creationId="{E765FF50-D2F9-4A4F-86ED-F101E172BA93}"/>
          </ac:spMkLst>
        </pc:spChg>
        <pc:spChg chg="add del">
          <ac:chgData name="Ryan Larousse" userId="b18b482d-0d5d-4185-8bdf-42ce2756c0e0" providerId="ADAL" clId="{047C2367-9A24-437D-83E7-171BD3071FFD}" dt="2024-07-24T14:02:56.836" v="195" actId="26606"/>
          <ac:spMkLst>
            <pc:docMk/>
            <pc:sldMk cId="1272436401" sldId="261"/>
            <ac:spMk id="25" creationId="{729F2144-48B7-4730-955E-365ECED3ABE0}"/>
          </ac:spMkLst>
        </pc:spChg>
        <pc:spChg chg="add del">
          <ac:chgData name="Ryan Larousse" userId="b18b482d-0d5d-4185-8bdf-42ce2756c0e0" providerId="ADAL" clId="{047C2367-9A24-437D-83E7-171BD3071FFD}" dt="2024-07-24T14:02:56.836" v="195" actId="26606"/>
          <ac:spMkLst>
            <pc:docMk/>
            <pc:sldMk cId="1272436401" sldId="261"/>
            <ac:spMk id="27" creationId="{E765FF50-D2F9-4A4F-86ED-F101E172BA93}"/>
          </ac:spMkLst>
        </pc:spChg>
        <pc:spChg chg="add del">
          <ac:chgData name="Ryan Larousse" userId="b18b482d-0d5d-4185-8bdf-42ce2756c0e0" providerId="ADAL" clId="{047C2367-9A24-437D-83E7-171BD3071FFD}" dt="2024-07-24T14:02:56.820" v="194" actId="26606"/>
          <ac:spMkLst>
            <pc:docMk/>
            <pc:sldMk cId="1272436401" sldId="261"/>
            <ac:spMk id="36" creationId="{310E06F9-9F12-4D1B-92C0-4B30818D093E}"/>
          </ac:spMkLst>
        </pc:spChg>
        <pc:spChg chg="add del">
          <ac:chgData name="Ryan Larousse" userId="b18b482d-0d5d-4185-8bdf-42ce2756c0e0" providerId="ADAL" clId="{047C2367-9A24-437D-83E7-171BD3071FFD}" dt="2024-07-24T14:02:56.820" v="194" actId="26606"/>
          <ac:spMkLst>
            <pc:docMk/>
            <pc:sldMk cId="1272436401" sldId="261"/>
            <ac:spMk id="38" creationId="{8F5EFE88-F6A7-4B53-AF99-227DFC56A032}"/>
          </ac:spMkLst>
        </pc:spChg>
        <pc:spChg chg="add del">
          <ac:chgData name="Ryan Larousse" userId="b18b482d-0d5d-4185-8bdf-42ce2756c0e0" providerId="ADAL" clId="{047C2367-9A24-437D-83E7-171BD3071FFD}" dt="2024-07-24T14:02:56.820" v="194" actId="26606"/>
          <ac:spMkLst>
            <pc:docMk/>
            <pc:sldMk cId="1272436401" sldId="261"/>
            <ac:spMk id="40" creationId="{BF9AF5CF-AE21-453A-8D3F-6D9FC64A18B2}"/>
          </ac:spMkLst>
        </pc:spChg>
        <pc:spChg chg="add del">
          <ac:chgData name="Ryan Larousse" userId="b18b482d-0d5d-4185-8bdf-42ce2756c0e0" providerId="ADAL" clId="{047C2367-9A24-437D-83E7-171BD3071FFD}" dt="2024-07-24T14:02:56.820" v="194" actId="26606"/>
          <ac:spMkLst>
            <pc:docMk/>
            <pc:sldMk cId="1272436401" sldId="261"/>
            <ac:spMk id="42" creationId="{F18A41FE-6F14-49D2-8C0F-56A351A98EA1}"/>
          </ac:spMkLst>
        </pc:spChg>
        <pc:spChg chg="add del">
          <ac:chgData name="Ryan Larousse" userId="b18b482d-0d5d-4185-8bdf-42ce2756c0e0" providerId="ADAL" clId="{047C2367-9A24-437D-83E7-171BD3071FFD}" dt="2024-07-24T14:03:53.308" v="247" actId="26606"/>
          <ac:spMkLst>
            <pc:docMk/>
            <pc:sldMk cId="1272436401" sldId="261"/>
            <ac:spMk id="44" creationId="{729F2144-48B7-4730-955E-365ECED3ABE0}"/>
          </ac:spMkLst>
        </pc:spChg>
        <pc:spChg chg="add del">
          <ac:chgData name="Ryan Larousse" userId="b18b482d-0d5d-4185-8bdf-42ce2756c0e0" providerId="ADAL" clId="{047C2367-9A24-437D-83E7-171BD3071FFD}" dt="2024-07-24T14:03:53.308" v="247" actId="26606"/>
          <ac:spMkLst>
            <pc:docMk/>
            <pc:sldMk cId="1272436401" sldId="261"/>
            <ac:spMk id="45" creationId="{E765FF50-D2F9-4A4F-86ED-F101E172BA93}"/>
          </ac:spMkLst>
        </pc:spChg>
        <pc:spChg chg="add">
          <ac:chgData name="Ryan Larousse" userId="b18b482d-0d5d-4185-8bdf-42ce2756c0e0" providerId="ADAL" clId="{047C2367-9A24-437D-83E7-171BD3071FFD}" dt="2024-07-24T14:03:53.308" v="247" actId="26606"/>
          <ac:spMkLst>
            <pc:docMk/>
            <pc:sldMk cId="1272436401" sldId="261"/>
            <ac:spMk id="52" creationId="{310E06F9-9F12-4D1B-92C0-4B30818D093E}"/>
          </ac:spMkLst>
        </pc:spChg>
        <pc:spChg chg="add">
          <ac:chgData name="Ryan Larousse" userId="b18b482d-0d5d-4185-8bdf-42ce2756c0e0" providerId="ADAL" clId="{047C2367-9A24-437D-83E7-171BD3071FFD}" dt="2024-07-24T14:03:53.308" v="247" actId="26606"/>
          <ac:spMkLst>
            <pc:docMk/>
            <pc:sldMk cId="1272436401" sldId="261"/>
            <ac:spMk id="54" creationId="{8F5EFE88-F6A7-4B53-AF99-227DFC56A032}"/>
          </ac:spMkLst>
        </pc:spChg>
        <pc:spChg chg="add">
          <ac:chgData name="Ryan Larousse" userId="b18b482d-0d5d-4185-8bdf-42ce2756c0e0" providerId="ADAL" clId="{047C2367-9A24-437D-83E7-171BD3071FFD}" dt="2024-07-24T14:03:53.308" v="247" actId="26606"/>
          <ac:spMkLst>
            <pc:docMk/>
            <pc:sldMk cId="1272436401" sldId="261"/>
            <ac:spMk id="56" creationId="{BF9AF5CF-AE21-453A-8D3F-6D9FC64A18B2}"/>
          </ac:spMkLst>
        </pc:spChg>
        <pc:spChg chg="add">
          <ac:chgData name="Ryan Larousse" userId="b18b482d-0d5d-4185-8bdf-42ce2756c0e0" providerId="ADAL" clId="{047C2367-9A24-437D-83E7-171BD3071FFD}" dt="2024-07-24T14:03:53.308" v="247" actId="26606"/>
          <ac:spMkLst>
            <pc:docMk/>
            <pc:sldMk cId="1272436401" sldId="261"/>
            <ac:spMk id="58" creationId="{F18A41FE-6F14-49D2-8C0F-56A351A98EA1}"/>
          </ac:spMkLst>
        </pc:spChg>
        <pc:picChg chg="add mod ord">
          <ac:chgData name="Ryan Larousse" userId="b18b482d-0d5d-4185-8bdf-42ce2756c0e0" providerId="ADAL" clId="{047C2367-9A24-437D-83E7-171BD3071FFD}" dt="2024-07-24T14:03:53.308" v="247" actId="26606"/>
          <ac:picMkLst>
            <pc:docMk/>
            <pc:sldMk cId="1272436401" sldId="261"/>
            <ac:picMk id="5" creationId="{9843EFE0-51D7-C81A-5714-0C26363149D6}"/>
          </ac:picMkLst>
        </pc:picChg>
        <pc:picChg chg="add mod">
          <ac:chgData name="Ryan Larousse" userId="b18b482d-0d5d-4185-8bdf-42ce2756c0e0" providerId="ADAL" clId="{047C2367-9A24-437D-83E7-171BD3071FFD}" dt="2024-07-25T12:26:23.063" v="374" actId="931"/>
          <ac:picMkLst>
            <pc:docMk/>
            <pc:sldMk cId="1272436401" sldId="261"/>
            <ac:picMk id="6" creationId="{4FED5D0A-447F-368F-B8BC-D7331216078D}"/>
          </ac:picMkLst>
        </pc:picChg>
        <pc:picChg chg="add mod">
          <ac:chgData name="Ryan Larousse" userId="b18b482d-0d5d-4185-8bdf-42ce2756c0e0" providerId="ADAL" clId="{047C2367-9A24-437D-83E7-171BD3071FFD}" dt="2024-07-24T14:03:53.308" v="247" actId="26606"/>
          <ac:picMkLst>
            <pc:docMk/>
            <pc:sldMk cId="1272436401" sldId="261"/>
            <ac:picMk id="7" creationId="{9F8FCAE4-9D22-1FA0-E7D6-E0AF12F6A7F9}"/>
          </ac:picMkLst>
        </pc:picChg>
        <pc:picChg chg="add mod ord">
          <ac:chgData name="Ryan Larousse" userId="b18b482d-0d5d-4185-8bdf-42ce2756c0e0" providerId="ADAL" clId="{047C2367-9A24-437D-83E7-171BD3071FFD}" dt="2024-07-24T14:03:53.308" v="247" actId="26606"/>
          <ac:picMkLst>
            <pc:docMk/>
            <pc:sldMk cId="1272436401" sldId="261"/>
            <ac:picMk id="9" creationId="{DC8C1A80-8F0D-EFF1-79CB-C64CF509B2C0}"/>
          </ac:picMkLst>
        </pc:picChg>
        <pc:picChg chg="add mod ord">
          <ac:chgData name="Ryan Larousse" userId="b18b482d-0d5d-4185-8bdf-42ce2756c0e0" providerId="ADAL" clId="{047C2367-9A24-437D-83E7-171BD3071FFD}" dt="2024-07-24T14:03:53.308" v="247" actId="26606"/>
          <ac:picMkLst>
            <pc:docMk/>
            <pc:sldMk cId="1272436401" sldId="261"/>
            <ac:picMk id="11" creationId="{83676087-EADC-4D2E-CEEC-356B1CC06CA5}"/>
          </ac:picMkLst>
        </pc:picChg>
        <pc:picChg chg="add del">
          <ac:chgData name="Ryan Larousse" userId="b18b482d-0d5d-4185-8bdf-42ce2756c0e0" providerId="ADAL" clId="{047C2367-9A24-437D-83E7-171BD3071FFD}" dt="2024-07-24T14:02:14.411" v="190" actId="26606"/>
          <ac:picMkLst>
            <pc:docMk/>
            <pc:sldMk cId="1272436401" sldId="261"/>
            <ac:picMk id="18" creationId="{FFECA84E-1776-4B03-9261-CF74A291DF06}"/>
          </ac:picMkLst>
        </pc:picChg>
        <pc:picChg chg="add del">
          <ac:chgData name="Ryan Larousse" userId="b18b482d-0d5d-4185-8bdf-42ce2756c0e0" providerId="ADAL" clId="{047C2367-9A24-437D-83E7-171BD3071FFD}" dt="2024-07-24T14:02:14.411" v="190" actId="26606"/>
          <ac:picMkLst>
            <pc:docMk/>
            <pc:sldMk cId="1272436401" sldId="261"/>
            <ac:picMk id="20" creationId="{2BFFF490-82EC-4000-BB36-A67FD39E3AD1}"/>
          </ac:picMkLst>
        </pc:picChg>
        <pc:picChg chg="add del">
          <ac:chgData name="Ryan Larousse" userId="b18b482d-0d5d-4185-8bdf-42ce2756c0e0" providerId="ADAL" clId="{047C2367-9A24-437D-83E7-171BD3071FFD}" dt="2024-07-24T14:02:56.836" v="195" actId="26606"/>
          <ac:picMkLst>
            <pc:docMk/>
            <pc:sldMk cId="1272436401" sldId="261"/>
            <ac:picMk id="29" creationId="{FFECA84E-1776-4B03-9261-CF74A291DF06}"/>
          </ac:picMkLst>
        </pc:picChg>
        <pc:picChg chg="add del">
          <ac:chgData name="Ryan Larousse" userId="b18b482d-0d5d-4185-8bdf-42ce2756c0e0" providerId="ADAL" clId="{047C2367-9A24-437D-83E7-171BD3071FFD}" dt="2024-07-24T14:02:56.836" v="195" actId="26606"/>
          <ac:picMkLst>
            <pc:docMk/>
            <pc:sldMk cId="1272436401" sldId="261"/>
            <ac:picMk id="31" creationId="{2BFFF490-82EC-4000-BB36-A67FD39E3AD1}"/>
          </ac:picMkLst>
        </pc:picChg>
        <pc:picChg chg="add del">
          <ac:chgData name="Ryan Larousse" userId="b18b482d-0d5d-4185-8bdf-42ce2756c0e0" providerId="ADAL" clId="{047C2367-9A24-437D-83E7-171BD3071FFD}" dt="2024-07-24T14:03:53.308" v="247" actId="26606"/>
          <ac:picMkLst>
            <pc:docMk/>
            <pc:sldMk cId="1272436401" sldId="261"/>
            <ac:picMk id="46" creationId="{FFECA84E-1776-4B03-9261-CF74A291DF06}"/>
          </ac:picMkLst>
        </pc:picChg>
        <pc:picChg chg="add del">
          <ac:chgData name="Ryan Larousse" userId="b18b482d-0d5d-4185-8bdf-42ce2756c0e0" providerId="ADAL" clId="{047C2367-9A24-437D-83E7-171BD3071FFD}" dt="2024-07-24T14:03:53.308" v="247" actId="26606"/>
          <ac:picMkLst>
            <pc:docMk/>
            <pc:sldMk cId="1272436401" sldId="261"/>
            <ac:picMk id="47" creationId="{2BFFF490-82EC-4000-BB36-A67FD39E3AD1}"/>
          </ac:picMkLst>
        </pc:picChg>
      </pc:sldChg>
      <pc:sldChg chg="addSp delSp modSp new mod setBg addAnim delAnim">
        <pc:chgData name="Ryan Larousse" userId="b18b482d-0d5d-4185-8bdf-42ce2756c0e0" providerId="ADAL" clId="{047C2367-9A24-437D-83E7-171BD3071FFD}" dt="2024-07-25T12:40:27.140" v="465" actId="26606"/>
        <pc:sldMkLst>
          <pc:docMk/>
          <pc:sldMk cId="921404517" sldId="262"/>
        </pc:sldMkLst>
        <pc:spChg chg="mod">
          <ac:chgData name="Ryan Larousse" userId="b18b482d-0d5d-4185-8bdf-42ce2756c0e0" providerId="ADAL" clId="{047C2367-9A24-437D-83E7-171BD3071FFD}" dt="2024-07-25T12:40:27.140" v="465" actId="26606"/>
          <ac:spMkLst>
            <pc:docMk/>
            <pc:sldMk cId="921404517" sldId="262"/>
            <ac:spMk id="2" creationId="{D4C10846-F4CF-ADB3-0A0A-2D41D74BDAEC}"/>
          </ac:spMkLst>
        </pc:spChg>
        <pc:spChg chg="mod">
          <ac:chgData name="Ryan Larousse" userId="b18b482d-0d5d-4185-8bdf-42ce2756c0e0" providerId="ADAL" clId="{047C2367-9A24-437D-83E7-171BD3071FFD}" dt="2024-07-25T12:40:27.140" v="465" actId="26606"/>
          <ac:spMkLst>
            <pc:docMk/>
            <pc:sldMk cId="921404517" sldId="262"/>
            <ac:spMk id="3" creationId="{17F168CE-6186-63D4-E0FD-5E83229344BE}"/>
          </ac:spMkLst>
        </pc:spChg>
        <pc:spChg chg="add del">
          <ac:chgData name="Ryan Larousse" userId="b18b482d-0d5d-4185-8bdf-42ce2756c0e0" providerId="ADAL" clId="{047C2367-9A24-437D-83E7-171BD3071FFD}" dt="2024-07-25T12:32:24.683" v="389" actId="26606"/>
          <ac:spMkLst>
            <pc:docMk/>
            <pc:sldMk cId="921404517" sldId="262"/>
            <ac:spMk id="12" creationId="{DE61FBD7-E37C-4B38-BE44-A6D4978D7486}"/>
          </ac:spMkLst>
        </pc:spChg>
        <pc:spChg chg="add del">
          <ac:chgData name="Ryan Larousse" userId="b18b482d-0d5d-4185-8bdf-42ce2756c0e0" providerId="ADAL" clId="{047C2367-9A24-437D-83E7-171BD3071FFD}" dt="2024-07-25T12:32:24.683" v="389" actId="26606"/>
          <ac:spMkLst>
            <pc:docMk/>
            <pc:sldMk cId="921404517" sldId="262"/>
            <ac:spMk id="14" creationId="{34F8020C-60BB-4357-8207-13221A99AE19}"/>
          </ac:spMkLst>
        </pc:spChg>
        <pc:spChg chg="add del">
          <ac:chgData name="Ryan Larousse" userId="b18b482d-0d5d-4185-8bdf-42ce2756c0e0" providerId="ADAL" clId="{047C2367-9A24-437D-83E7-171BD3071FFD}" dt="2024-07-25T12:32:24.683" v="389" actId="26606"/>
          <ac:spMkLst>
            <pc:docMk/>
            <pc:sldMk cId="921404517" sldId="262"/>
            <ac:spMk id="16" creationId="{392BFCFE-FD78-4EDF-BEFE-CC444DC5F307}"/>
          </ac:spMkLst>
        </pc:spChg>
        <pc:spChg chg="add del">
          <ac:chgData name="Ryan Larousse" userId="b18b482d-0d5d-4185-8bdf-42ce2756c0e0" providerId="ADAL" clId="{047C2367-9A24-437D-83E7-171BD3071FFD}" dt="2024-07-25T12:32:24.683" v="389" actId="26606"/>
          <ac:spMkLst>
            <pc:docMk/>
            <pc:sldMk cId="921404517" sldId="262"/>
            <ac:spMk id="18" creationId="{3AF1317D-967D-4118-8185-7308680BAC65}"/>
          </ac:spMkLst>
        </pc:spChg>
        <pc:spChg chg="add del">
          <ac:chgData name="Ryan Larousse" userId="b18b482d-0d5d-4185-8bdf-42ce2756c0e0" providerId="ADAL" clId="{047C2367-9A24-437D-83E7-171BD3071FFD}" dt="2024-07-25T12:32:24.683" v="389" actId="26606"/>
          <ac:spMkLst>
            <pc:docMk/>
            <pc:sldMk cId="921404517" sldId="262"/>
            <ac:spMk id="20" creationId="{2ED81833-863D-4246-8F9D-46B2A25372A5}"/>
          </ac:spMkLst>
        </pc:spChg>
        <pc:spChg chg="add del">
          <ac:chgData name="Ryan Larousse" userId="b18b482d-0d5d-4185-8bdf-42ce2756c0e0" providerId="ADAL" clId="{047C2367-9A24-437D-83E7-171BD3071FFD}" dt="2024-07-25T12:32:40.145" v="391" actId="26606"/>
          <ac:spMkLst>
            <pc:docMk/>
            <pc:sldMk cId="921404517" sldId="262"/>
            <ac:spMk id="25" creationId="{729F2144-48B7-4730-955E-365ECED3ABE0}"/>
          </ac:spMkLst>
        </pc:spChg>
        <pc:spChg chg="add del">
          <ac:chgData name="Ryan Larousse" userId="b18b482d-0d5d-4185-8bdf-42ce2756c0e0" providerId="ADAL" clId="{047C2367-9A24-437D-83E7-171BD3071FFD}" dt="2024-07-25T12:32:40.145" v="391" actId="26606"/>
          <ac:spMkLst>
            <pc:docMk/>
            <pc:sldMk cId="921404517" sldId="262"/>
            <ac:spMk id="27" creationId="{E765FF50-D2F9-4A4F-86ED-F101E172BA93}"/>
          </ac:spMkLst>
        </pc:spChg>
        <pc:spChg chg="add del">
          <ac:chgData name="Ryan Larousse" userId="b18b482d-0d5d-4185-8bdf-42ce2756c0e0" providerId="ADAL" clId="{047C2367-9A24-437D-83E7-171BD3071FFD}" dt="2024-07-25T12:39:47.904" v="463" actId="26606"/>
          <ac:spMkLst>
            <pc:docMk/>
            <pc:sldMk cId="921404517" sldId="262"/>
            <ac:spMk id="36" creationId="{310E06F9-9F12-4D1B-92C0-4B30818D093E}"/>
          </ac:spMkLst>
        </pc:spChg>
        <pc:spChg chg="add del">
          <ac:chgData name="Ryan Larousse" userId="b18b482d-0d5d-4185-8bdf-42ce2756c0e0" providerId="ADAL" clId="{047C2367-9A24-437D-83E7-171BD3071FFD}" dt="2024-07-25T12:39:47.904" v="463" actId="26606"/>
          <ac:spMkLst>
            <pc:docMk/>
            <pc:sldMk cId="921404517" sldId="262"/>
            <ac:spMk id="38" creationId="{7DA29CF3-8B8B-4DDF-A19B-72E0059DD5DC}"/>
          </ac:spMkLst>
        </pc:spChg>
        <pc:spChg chg="add del">
          <ac:chgData name="Ryan Larousse" userId="b18b482d-0d5d-4185-8bdf-42ce2756c0e0" providerId="ADAL" clId="{047C2367-9A24-437D-83E7-171BD3071FFD}" dt="2024-07-25T12:39:47.904" v="463" actId="26606"/>
          <ac:spMkLst>
            <pc:docMk/>
            <pc:sldMk cId="921404517" sldId="262"/>
            <ac:spMk id="40" creationId="{CDC57656-A01F-4B32-B5C4-D171EDC97127}"/>
          </ac:spMkLst>
        </pc:spChg>
        <pc:spChg chg="add del">
          <ac:chgData name="Ryan Larousse" userId="b18b482d-0d5d-4185-8bdf-42ce2756c0e0" providerId="ADAL" clId="{047C2367-9A24-437D-83E7-171BD3071FFD}" dt="2024-07-25T12:39:47.904" v="463" actId="26606"/>
          <ac:spMkLst>
            <pc:docMk/>
            <pc:sldMk cId="921404517" sldId="262"/>
            <ac:spMk id="42" creationId="{CDEA49F7-1946-40FE-ACF9-81D0AC97CAF9}"/>
          </ac:spMkLst>
        </pc:spChg>
        <pc:spChg chg="add del">
          <ac:chgData name="Ryan Larousse" userId="b18b482d-0d5d-4185-8bdf-42ce2756c0e0" providerId="ADAL" clId="{047C2367-9A24-437D-83E7-171BD3071FFD}" dt="2024-07-25T12:39:47.873" v="462" actId="26606"/>
          <ac:spMkLst>
            <pc:docMk/>
            <pc:sldMk cId="921404517" sldId="262"/>
            <ac:spMk id="47" creationId="{729F2144-48B7-4730-955E-365ECED3ABE0}"/>
          </ac:spMkLst>
        </pc:spChg>
        <pc:spChg chg="add del">
          <ac:chgData name="Ryan Larousse" userId="b18b482d-0d5d-4185-8bdf-42ce2756c0e0" providerId="ADAL" clId="{047C2367-9A24-437D-83E7-171BD3071FFD}" dt="2024-07-25T12:39:47.873" v="462" actId="26606"/>
          <ac:spMkLst>
            <pc:docMk/>
            <pc:sldMk cId="921404517" sldId="262"/>
            <ac:spMk id="49" creationId="{E765FF50-D2F9-4A4F-86ED-F101E172BA93}"/>
          </ac:spMkLst>
        </pc:spChg>
        <pc:spChg chg="add del">
          <ac:chgData name="Ryan Larousse" userId="b18b482d-0d5d-4185-8bdf-42ce2756c0e0" providerId="ADAL" clId="{047C2367-9A24-437D-83E7-171BD3071FFD}" dt="2024-07-25T12:40:27.140" v="465" actId="26606"/>
          <ac:spMkLst>
            <pc:docMk/>
            <pc:sldMk cId="921404517" sldId="262"/>
            <ac:spMk id="55" creationId="{310E06F9-9F12-4D1B-92C0-4B30818D093E}"/>
          </ac:spMkLst>
        </pc:spChg>
        <pc:spChg chg="add del">
          <ac:chgData name="Ryan Larousse" userId="b18b482d-0d5d-4185-8bdf-42ce2756c0e0" providerId="ADAL" clId="{047C2367-9A24-437D-83E7-171BD3071FFD}" dt="2024-07-25T12:40:27.140" v="465" actId="26606"/>
          <ac:spMkLst>
            <pc:docMk/>
            <pc:sldMk cId="921404517" sldId="262"/>
            <ac:spMk id="56" creationId="{8F5EFE88-F6A7-4B53-AF99-227DFC56A032}"/>
          </ac:spMkLst>
        </pc:spChg>
        <pc:spChg chg="add del">
          <ac:chgData name="Ryan Larousse" userId="b18b482d-0d5d-4185-8bdf-42ce2756c0e0" providerId="ADAL" clId="{047C2367-9A24-437D-83E7-171BD3071FFD}" dt="2024-07-25T12:40:27.140" v="465" actId="26606"/>
          <ac:spMkLst>
            <pc:docMk/>
            <pc:sldMk cId="921404517" sldId="262"/>
            <ac:spMk id="57" creationId="{BF9AF5CF-AE21-453A-8D3F-6D9FC64A18B2}"/>
          </ac:spMkLst>
        </pc:spChg>
        <pc:spChg chg="add del">
          <ac:chgData name="Ryan Larousse" userId="b18b482d-0d5d-4185-8bdf-42ce2756c0e0" providerId="ADAL" clId="{047C2367-9A24-437D-83E7-171BD3071FFD}" dt="2024-07-25T12:40:27.140" v="465" actId="26606"/>
          <ac:spMkLst>
            <pc:docMk/>
            <pc:sldMk cId="921404517" sldId="262"/>
            <ac:spMk id="58" creationId="{F18A41FE-6F14-49D2-8C0F-56A351A98EA1}"/>
          </ac:spMkLst>
        </pc:spChg>
        <pc:spChg chg="add">
          <ac:chgData name="Ryan Larousse" userId="b18b482d-0d5d-4185-8bdf-42ce2756c0e0" providerId="ADAL" clId="{047C2367-9A24-437D-83E7-171BD3071FFD}" dt="2024-07-25T12:40:27.140" v="465" actId="26606"/>
          <ac:spMkLst>
            <pc:docMk/>
            <pc:sldMk cId="921404517" sldId="262"/>
            <ac:spMk id="63" creationId="{310E06F9-9F12-4D1B-92C0-4B30818D093E}"/>
          </ac:spMkLst>
        </pc:spChg>
        <pc:spChg chg="add">
          <ac:chgData name="Ryan Larousse" userId="b18b482d-0d5d-4185-8bdf-42ce2756c0e0" providerId="ADAL" clId="{047C2367-9A24-437D-83E7-171BD3071FFD}" dt="2024-07-25T12:40:27.140" v="465" actId="26606"/>
          <ac:spMkLst>
            <pc:docMk/>
            <pc:sldMk cId="921404517" sldId="262"/>
            <ac:spMk id="65" creationId="{8F5EFE88-F6A7-4B53-AF99-227DFC56A032}"/>
          </ac:spMkLst>
        </pc:spChg>
        <pc:spChg chg="add">
          <ac:chgData name="Ryan Larousse" userId="b18b482d-0d5d-4185-8bdf-42ce2756c0e0" providerId="ADAL" clId="{047C2367-9A24-437D-83E7-171BD3071FFD}" dt="2024-07-25T12:40:27.140" v="465" actId="26606"/>
          <ac:spMkLst>
            <pc:docMk/>
            <pc:sldMk cId="921404517" sldId="262"/>
            <ac:spMk id="67" creationId="{BF9AF5CF-AE21-453A-8D3F-6D9FC64A18B2}"/>
          </ac:spMkLst>
        </pc:spChg>
        <pc:spChg chg="add">
          <ac:chgData name="Ryan Larousse" userId="b18b482d-0d5d-4185-8bdf-42ce2756c0e0" providerId="ADAL" clId="{047C2367-9A24-437D-83E7-171BD3071FFD}" dt="2024-07-25T12:40:27.140" v="465" actId="26606"/>
          <ac:spMkLst>
            <pc:docMk/>
            <pc:sldMk cId="921404517" sldId="262"/>
            <ac:spMk id="69" creationId="{F18A41FE-6F14-49D2-8C0F-56A351A98EA1}"/>
          </ac:spMkLst>
        </pc:spChg>
        <pc:picChg chg="add mod ord">
          <ac:chgData name="Ryan Larousse" userId="b18b482d-0d5d-4185-8bdf-42ce2756c0e0" providerId="ADAL" clId="{047C2367-9A24-437D-83E7-171BD3071FFD}" dt="2024-07-25T12:40:27.140" v="465" actId="26606"/>
          <ac:picMkLst>
            <pc:docMk/>
            <pc:sldMk cId="921404517" sldId="262"/>
            <ac:picMk id="5" creationId="{6B4EC06D-5AF4-30DB-B77E-1DB0BD7ECE6E}"/>
          </ac:picMkLst>
        </pc:picChg>
        <pc:picChg chg="add del mod ord">
          <ac:chgData name="Ryan Larousse" userId="b18b482d-0d5d-4185-8bdf-42ce2756c0e0" providerId="ADAL" clId="{047C2367-9A24-437D-83E7-171BD3071FFD}" dt="2024-07-25T12:29:50.008" v="381" actId="21"/>
          <ac:picMkLst>
            <pc:docMk/>
            <pc:sldMk cId="921404517" sldId="262"/>
            <ac:picMk id="5" creationId="{E0BD9D8D-3B21-FF26-5B7D-E7EA6384437A}"/>
          </ac:picMkLst>
        </pc:picChg>
        <pc:picChg chg="add mod">
          <ac:chgData name="Ryan Larousse" userId="b18b482d-0d5d-4185-8bdf-42ce2756c0e0" providerId="ADAL" clId="{047C2367-9A24-437D-83E7-171BD3071FFD}" dt="2024-07-25T12:29:17.483" v="377" actId="1076"/>
          <ac:picMkLst>
            <pc:docMk/>
            <pc:sldMk cId="921404517" sldId="262"/>
            <ac:picMk id="6" creationId="{90960410-B0FC-ABD2-2A5C-360156CFFD4F}"/>
          </ac:picMkLst>
        </pc:picChg>
        <pc:picChg chg="add del mod">
          <ac:chgData name="Ryan Larousse" userId="b18b482d-0d5d-4185-8bdf-42ce2756c0e0" providerId="ADAL" clId="{047C2367-9A24-437D-83E7-171BD3071FFD}" dt="2024-07-25T12:29:38.601" v="380" actId="21"/>
          <ac:picMkLst>
            <pc:docMk/>
            <pc:sldMk cId="921404517" sldId="262"/>
            <ac:picMk id="7" creationId="{50CCD85E-DABC-390D-843A-C0D977C12905}"/>
          </ac:picMkLst>
        </pc:picChg>
        <pc:picChg chg="add mod ord">
          <ac:chgData name="Ryan Larousse" userId="b18b482d-0d5d-4185-8bdf-42ce2756c0e0" providerId="ADAL" clId="{047C2367-9A24-437D-83E7-171BD3071FFD}" dt="2024-07-25T12:39:47.904" v="463" actId="26606"/>
          <ac:picMkLst>
            <pc:docMk/>
            <pc:sldMk cId="921404517" sldId="262"/>
            <ac:picMk id="7" creationId="{BD95E096-DDFD-5FCF-6D07-BA771B45695C}"/>
          </ac:picMkLst>
        </pc:picChg>
        <pc:picChg chg="add mod ord">
          <ac:chgData name="Ryan Larousse" userId="b18b482d-0d5d-4185-8bdf-42ce2756c0e0" providerId="ADAL" clId="{047C2367-9A24-437D-83E7-171BD3071FFD}" dt="2024-07-25T12:40:27.140" v="465" actId="26606"/>
          <ac:picMkLst>
            <pc:docMk/>
            <pc:sldMk cId="921404517" sldId="262"/>
            <ac:picMk id="9" creationId="{4AA464D9-AC68-302F-C6C6-8AB455824364}"/>
          </ac:picMkLst>
        </pc:picChg>
        <pc:picChg chg="add mod ord">
          <ac:chgData name="Ryan Larousse" userId="b18b482d-0d5d-4185-8bdf-42ce2756c0e0" providerId="ADAL" clId="{047C2367-9A24-437D-83E7-171BD3071FFD}" dt="2024-07-25T12:40:27.140" v="465" actId="26606"/>
          <ac:picMkLst>
            <pc:docMk/>
            <pc:sldMk cId="921404517" sldId="262"/>
            <ac:picMk id="10" creationId="{3D2647CD-7EC0-0B09-DE01-4324DE1D0D07}"/>
          </ac:picMkLst>
        </pc:picChg>
        <pc:picChg chg="add del">
          <ac:chgData name="Ryan Larousse" userId="b18b482d-0d5d-4185-8bdf-42ce2756c0e0" providerId="ADAL" clId="{047C2367-9A24-437D-83E7-171BD3071FFD}" dt="2024-07-25T12:32:40.145" v="391" actId="26606"/>
          <ac:picMkLst>
            <pc:docMk/>
            <pc:sldMk cId="921404517" sldId="262"/>
            <ac:picMk id="29" creationId="{FFECA84E-1776-4B03-9261-CF74A291DF06}"/>
          </ac:picMkLst>
        </pc:picChg>
        <pc:picChg chg="add del">
          <ac:chgData name="Ryan Larousse" userId="b18b482d-0d5d-4185-8bdf-42ce2756c0e0" providerId="ADAL" clId="{047C2367-9A24-437D-83E7-171BD3071FFD}" dt="2024-07-25T12:32:40.145" v="391" actId="26606"/>
          <ac:picMkLst>
            <pc:docMk/>
            <pc:sldMk cId="921404517" sldId="262"/>
            <ac:picMk id="31" creationId="{2BFFF490-82EC-4000-BB36-A67FD39E3AD1}"/>
          </ac:picMkLst>
        </pc:picChg>
        <pc:picChg chg="add del">
          <ac:chgData name="Ryan Larousse" userId="b18b482d-0d5d-4185-8bdf-42ce2756c0e0" providerId="ADAL" clId="{047C2367-9A24-437D-83E7-171BD3071FFD}" dt="2024-07-25T12:39:47.873" v="462" actId="26606"/>
          <ac:picMkLst>
            <pc:docMk/>
            <pc:sldMk cId="921404517" sldId="262"/>
            <ac:picMk id="51" creationId="{FFECA84E-1776-4B03-9261-CF74A291DF06}"/>
          </ac:picMkLst>
        </pc:picChg>
        <pc:picChg chg="add del">
          <ac:chgData name="Ryan Larousse" userId="b18b482d-0d5d-4185-8bdf-42ce2756c0e0" providerId="ADAL" clId="{047C2367-9A24-437D-83E7-171BD3071FFD}" dt="2024-07-25T12:39:47.873" v="462" actId="26606"/>
          <ac:picMkLst>
            <pc:docMk/>
            <pc:sldMk cId="921404517" sldId="262"/>
            <ac:picMk id="53" creationId="{2BFFF490-82EC-4000-BB36-A67FD39E3AD1}"/>
          </ac:picMkLst>
        </pc:picChg>
      </pc:sldChg>
      <pc:sldChg chg="addSp modSp new mod setBg">
        <pc:chgData name="Ryan Larousse" userId="b18b482d-0d5d-4185-8bdf-42ce2756c0e0" providerId="ADAL" clId="{047C2367-9A24-437D-83E7-171BD3071FFD}" dt="2024-07-25T12:20:30.340" v="366" actId="26606"/>
        <pc:sldMkLst>
          <pc:docMk/>
          <pc:sldMk cId="4201887709" sldId="263"/>
        </pc:sldMkLst>
        <pc:spChg chg="mod">
          <ac:chgData name="Ryan Larousse" userId="b18b482d-0d5d-4185-8bdf-42ce2756c0e0" providerId="ADAL" clId="{047C2367-9A24-437D-83E7-171BD3071FFD}" dt="2024-07-25T12:20:30.340" v="366" actId="26606"/>
          <ac:spMkLst>
            <pc:docMk/>
            <pc:sldMk cId="4201887709" sldId="263"/>
            <ac:spMk id="2" creationId="{90CB9571-E876-75F3-6C4B-6113C9A87415}"/>
          </ac:spMkLst>
        </pc:spChg>
        <pc:spChg chg="add">
          <ac:chgData name="Ryan Larousse" userId="b18b482d-0d5d-4185-8bdf-42ce2756c0e0" providerId="ADAL" clId="{047C2367-9A24-437D-83E7-171BD3071FFD}" dt="2024-07-25T12:20:30.340" v="366" actId="26606"/>
          <ac:spMkLst>
            <pc:docMk/>
            <pc:sldMk cId="4201887709" sldId="263"/>
            <ac:spMk id="9" creationId="{0BABF38A-8A0D-492E-BD20-6CF4D46B50BD}"/>
          </ac:spMkLst>
        </pc:spChg>
        <pc:spChg chg="add">
          <ac:chgData name="Ryan Larousse" userId="b18b482d-0d5d-4185-8bdf-42ce2756c0e0" providerId="ADAL" clId="{047C2367-9A24-437D-83E7-171BD3071FFD}" dt="2024-07-25T12:20:30.340" v="366" actId="26606"/>
          <ac:spMkLst>
            <pc:docMk/>
            <pc:sldMk cId="4201887709" sldId="263"/>
            <ac:spMk id="13" creationId="{F1174801-1395-44C5-9B00-CCAC45C056E7}"/>
          </ac:spMkLst>
        </pc:spChg>
        <pc:spChg chg="add">
          <ac:chgData name="Ryan Larousse" userId="b18b482d-0d5d-4185-8bdf-42ce2756c0e0" providerId="ADAL" clId="{047C2367-9A24-437D-83E7-171BD3071FFD}" dt="2024-07-25T12:20:30.340" v="366" actId="26606"/>
          <ac:spMkLst>
            <pc:docMk/>
            <pc:sldMk cId="4201887709" sldId="263"/>
            <ac:spMk id="15" creationId="{8DBEE602-02D2-420A-AFC1-438A1699A5E5}"/>
          </ac:spMkLst>
        </pc:spChg>
        <pc:spChg chg="add">
          <ac:chgData name="Ryan Larousse" userId="b18b482d-0d5d-4185-8bdf-42ce2756c0e0" providerId="ADAL" clId="{047C2367-9A24-437D-83E7-171BD3071FFD}" dt="2024-07-25T12:20:30.340" v="366" actId="26606"/>
          <ac:spMkLst>
            <pc:docMk/>
            <pc:sldMk cId="4201887709" sldId="263"/>
            <ac:spMk id="17" creationId="{B3FAB79E-1E1B-4287-B4EA-26E497404C89}"/>
          </ac:spMkLst>
        </pc:spChg>
        <pc:spChg chg="add">
          <ac:chgData name="Ryan Larousse" userId="b18b482d-0d5d-4185-8bdf-42ce2756c0e0" providerId="ADAL" clId="{047C2367-9A24-437D-83E7-171BD3071FFD}" dt="2024-07-25T12:20:30.340" v="366" actId="26606"/>
          <ac:spMkLst>
            <pc:docMk/>
            <pc:sldMk cId="4201887709" sldId="263"/>
            <ac:spMk id="19" creationId="{A22256D1-A993-4D2E-943C-2E87F8BFC629}"/>
          </ac:spMkLst>
        </pc:spChg>
        <pc:picChg chg="add mod">
          <ac:chgData name="Ryan Larousse" userId="b18b482d-0d5d-4185-8bdf-42ce2756c0e0" providerId="ADAL" clId="{047C2367-9A24-437D-83E7-171BD3071FFD}" dt="2024-07-25T12:20:30.340" v="366" actId="26606"/>
          <ac:picMkLst>
            <pc:docMk/>
            <pc:sldMk cId="4201887709" sldId="263"/>
            <ac:picMk id="4" creationId="{08D16C38-4E25-728F-24F5-79D2AA5B87C9}"/>
          </ac:picMkLst>
        </pc:picChg>
        <pc:picChg chg="add">
          <ac:chgData name="Ryan Larousse" userId="b18b482d-0d5d-4185-8bdf-42ce2756c0e0" providerId="ADAL" clId="{047C2367-9A24-437D-83E7-171BD3071FFD}" dt="2024-07-25T12:20:30.340" v="366" actId="26606"/>
          <ac:picMkLst>
            <pc:docMk/>
            <pc:sldMk cId="4201887709" sldId="263"/>
            <ac:picMk id="11" creationId="{1CB7E8AE-A3AC-4BB7-A5C6-F00EC697B265}"/>
          </ac:picMkLst>
        </pc:picChg>
      </pc:sldChg>
      <pc:sldChg chg="addSp modSp new add del mod setBg">
        <pc:chgData name="Ryan Larousse" userId="b18b482d-0d5d-4185-8bdf-42ce2756c0e0" providerId="ADAL" clId="{047C2367-9A24-437D-83E7-171BD3071FFD}" dt="2024-07-25T12:35:54.531" v="454" actId="20577"/>
        <pc:sldMkLst>
          <pc:docMk/>
          <pc:sldMk cId="2448567538" sldId="264"/>
        </pc:sldMkLst>
        <pc:spChg chg="mod">
          <ac:chgData name="Ryan Larousse" userId="b18b482d-0d5d-4185-8bdf-42ce2756c0e0" providerId="ADAL" clId="{047C2367-9A24-437D-83E7-171BD3071FFD}" dt="2024-07-25T12:35:54.531" v="454" actId="20577"/>
          <ac:spMkLst>
            <pc:docMk/>
            <pc:sldMk cId="2448567538" sldId="264"/>
            <ac:spMk id="2" creationId="{93C95A8D-CCCC-7DEA-9D1A-44EF029B7BF5}"/>
          </ac:spMkLst>
        </pc:spChg>
        <pc:spChg chg="add">
          <ac:chgData name="Ryan Larousse" userId="b18b482d-0d5d-4185-8bdf-42ce2756c0e0" providerId="ADAL" clId="{047C2367-9A24-437D-83E7-171BD3071FFD}" dt="2024-07-25T12:35:44.037" v="453" actId="26606"/>
          <ac:spMkLst>
            <pc:docMk/>
            <pc:sldMk cId="2448567538" sldId="264"/>
            <ac:spMk id="11" creationId="{0BABF38A-8A0D-492E-BD20-6CF4D46B50BD}"/>
          </ac:spMkLst>
        </pc:spChg>
        <pc:spChg chg="add">
          <ac:chgData name="Ryan Larousse" userId="b18b482d-0d5d-4185-8bdf-42ce2756c0e0" providerId="ADAL" clId="{047C2367-9A24-437D-83E7-171BD3071FFD}" dt="2024-07-25T12:35:44.037" v="453" actId="26606"/>
          <ac:spMkLst>
            <pc:docMk/>
            <pc:sldMk cId="2448567538" sldId="264"/>
            <ac:spMk id="15" creationId="{F1174801-1395-44C5-9B00-CCAC45C056E7}"/>
          </ac:spMkLst>
        </pc:spChg>
        <pc:spChg chg="add">
          <ac:chgData name="Ryan Larousse" userId="b18b482d-0d5d-4185-8bdf-42ce2756c0e0" providerId="ADAL" clId="{047C2367-9A24-437D-83E7-171BD3071FFD}" dt="2024-07-25T12:35:44.037" v="453" actId="26606"/>
          <ac:spMkLst>
            <pc:docMk/>
            <pc:sldMk cId="2448567538" sldId="264"/>
            <ac:spMk id="17" creationId="{32EBE56B-DFF0-4948-83B7-D40B66737120}"/>
          </ac:spMkLst>
        </pc:spChg>
        <pc:picChg chg="add mod ord">
          <ac:chgData name="Ryan Larousse" userId="b18b482d-0d5d-4185-8bdf-42ce2756c0e0" providerId="ADAL" clId="{047C2367-9A24-437D-83E7-171BD3071FFD}" dt="2024-07-25T12:35:44.037" v="453" actId="26606"/>
          <ac:picMkLst>
            <pc:docMk/>
            <pc:sldMk cId="2448567538" sldId="264"/>
            <ac:picMk id="4" creationId="{0E36B0FD-4135-7010-4128-88421E96340F}"/>
          </ac:picMkLst>
        </pc:picChg>
        <pc:picChg chg="add mod">
          <ac:chgData name="Ryan Larousse" userId="b18b482d-0d5d-4185-8bdf-42ce2756c0e0" providerId="ADAL" clId="{047C2367-9A24-437D-83E7-171BD3071FFD}" dt="2024-07-25T12:35:44.037" v="453" actId="26606"/>
          <ac:picMkLst>
            <pc:docMk/>
            <pc:sldMk cId="2448567538" sldId="264"/>
            <ac:picMk id="6" creationId="{ACA76ED0-F759-D485-F21A-D2C58134C746}"/>
          </ac:picMkLst>
        </pc:picChg>
        <pc:picChg chg="add">
          <ac:chgData name="Ryan Larousse" userId="b18b482d-0d5d-4185-8bdf-42ce2756c0e0" providerId="ADAL" clId="{047C2367-9A24-437D-83E7-171BD3071FFD}" dt="2024-07-25T12:35:44.037" v="453" actId="26606"/>
          <ac:picMkLst>
            <pc:docMk/>
            <pc:sldMk cId="2448567538" sldId="264"/>
            <ac:picMk id="13" creationId="{1CB7E8AE-A3AC-4BB7-A5C6-F00EC697B265}"/>
          </ac:picMkLst>
        </pc:picChg>
        <pc:picChg chg="add">
          <ac:chgData name="Ryan Larousse" userId="b18b482d-0d5d-4185-8bdf-42ce2756c0e0" providerId="ADAL" clId="{047C2367-9A24-437D-83E7-171BD3071FFD}" dt="2024-07-25T12:35:44.037" v="453" actId="26606"/>
          <ac:picMkLst>
            <pc:docMk/>
            <pc:sldMk cId="2448567538" sldId="264"/>
            <ac:picMk id="19" creationId="{0A80FB64-DCE9-4522-B219-46AD36DB5532}"/>
          </ac:picMkLst>
        </pc:picChg>
        <pc:picChg chg="add">
          <ac:chgData name="Ryan Larousse" userId="b18b482d-0d5d-4185-8bdf-42ce2756c0e0" providerId="ADAL" clId="{047C2367-9A24-437D-83E7-171BD3071FFD}" dt="2024-07-25T12:35:44.037" v="453" actId="26606"/>
          <ac:picMkLst>
            <pc:docMk/>
            <pc:sldMk cId="2448567538" sldId="264"/>
            <ac:picMk id="21" creationId="{0504D9BB-C5B4-4DB5-9217-B4CDBBE19775}"/>
          </ac:picMkLst>
        </pc:picChg>
      </pc:sldChg>
      <pc:sldChg chg="addSp delSp modSp new mod setBg">
        <pc:chgData name="Ryan Larousse" userId="b18b482d-0d5d-4185-8bdf-42ce2756c0e0" providerId="ADAL" clId="{047C2367-9A24-437D-83E7-171BD3071FFD}" dt="2024-07-25T13:06:09.190" v="533" actId="26606"/>
        <pc:sldMkLst>
          <pc:docMk/>
          <pc:sldMk cId="3364385220" sldId="265"/>
        </pc:sldMkLst>
        <pc:spChg chg="mod">
          <ac:chgData name="Ryan Larousse" userId="b18b482d-0d5d-4185-8bdf-42ce2756c0e0" providerId="ADAL" clId="{047C2367-9A24-437D-83E7-171BD3071FFD}" dt="2024-07-25T13:06:09.190" v="533" actId="26606"/>
          <ac:spMkLst>
            <pc:docMk/>
            <pc:sldMk cId="3364385220" sldId="265"/>
            <ac:spMk id="2" creationId="{D786CD5A-9681-343E-4F65-A5C31881C62A}"/>
          </ac:spMkLst>
        </pc:spChg>
        <pc:spChg chg="add del">
          <ac:chgData name="Ryan Larousse" userId="b18b482d-0d5d-4185-8bdf-42ce2756c0e0" providerId="ADAL" clId="{047C2367-9A24-437D-83E7-171BD3071FFD}" dt="2024-07-25T13:05:24.901" v="527" actId="26606"/>
          <ac:spMkLst>
            <pc:docMk/>
            <pc:sldMk cId="3364385220" sldId="265"/>
            <ac:spMk id="9" creationId="{0BABF38A-8A0D-492E-BD20-6CF4D46B50BD}"/>
          </ac:spMkLst>
        </pc:spChg>
        <pc:spChg chg="add del">
          <ac:chgData name="Ryan Larousse" userId="b18b482d-0d5d-4185-8bdf-42ce2756c0e0" providerId="ADAL" clId="{047C2367-9A24-437D-83E7-171BD3071FFD}" dt="2024-07-25T13:05:24.901" v="527" actId="26606"/>
          <ac:spMkLst>
            <pc:docMk/>
            <pc:sldMk cId="3364385220" sldId="265"/>
            <ac:spMk id="13" creationId="{F1174801-1395-44C5-9B00-CCAC45C056E7}"/>
          </ac:spMkLst>
        </pc:spChg>
        <pc:spChg chg="add del">
          <ac:chgData name="Ryan Larousse" userId="b18b482d-0d5d-4185-8bdf-42ce2756c0e0" providerId="ADAL" clId="{047C2367-9A24-437D-83E7-171BD3071FFD}" dt="2024-07-25T13:05:24.901" v="527" actId="26606"/>
          <ac:spMkLst>
            <pc:docMk/>
            <pc:sldMk cId="3364385220" sldId="265"/>
            <ac:spMk id="15" creationId="{8DBEE602-02D2-420A-AFC1-438A1699A5E5}"/>
          </ac:spMkLst>
        </pc:spChg>
        <pc:spChg chg="add del">
          <ac:chgData name="Ryan Larousse" userId="b18b482d-0d5d-4185-8bdf-42ce2756c0e0" providerId="ADAL" clId="{047C2367-9A24-437D-83E7-171BD3071FFD}" dt="2024-07-25T13:05:24.901" v="527" actId="26606"/>
          <ac:spMkLst>
            <pc:docMk/>
            <pc:sldMk cId="3364385220" sldId="265"/>
            <ac:spMk id="17" creationId="{B3FAB79E-1E1B-4287-B4EA-26E497404C89}"/>
          </ac:spMkLst>
        </pc:spChg>
        <pc:spChg chg="add del">
          <ac:chgData name="Ryan Larousse" userId="b18b482d-0d5d-4185-8bdf-42ce2756c0e0" providerId="ADAL" clId="{047C2367-9A24-437D-83E7-171BD3071FFD}" dt="2024-07-25T13:05:24.901" v="527" actId="26606"/>
          <ac:spMkLst>
            <pc:docMk/>
            <pc:sldMk cId="3364385220" sldId="265"/>
            <ac:spMk id="19" creationId="{A22256D1-A993-4D2E-943C-2E87F8BFC629}"/>
          </ac:spMkLst>
        </pc:spChg>
        <pc:spChg chg="add del">
          <ac:chgData name="Ryan Larousse" userId="b18b482d-0d5d-4185-8bdf-42ce2756c0e0" providerId="ADAL" clId="{047C2367-9A24-437D-83E7-171BD3071FFD}" dt="2024-07-25T13:05:49.237" v="531" actId="26606"/>
          <ac:spMkLst>
            <pc:docMk/>
            <pc:sldMk cId="3364385220" sldId="265"/>
            <ac:spMk id="24" creationId="{0BABF38A-8A0D-492E-BD20-6CF4D46B50BD}"/>
          </ac:spMkLst>
        </pc:spChg>
        <pc:spChg chg="add del">
          <ac:chgData name="Ryan Larousse" userId="b18b482d-0d5d-4185-8bdf-42ce2756c0e0" providerId="ADAL" clId="{047C2367-9A24-437D-83E7-171BD3071FFD}" dt="2024-07-25T13:05:49.237" v="531" actId="26606"/>
          <ac:spMkLst>
            <pc:docMk/>
            <pc:sldMk cId="3364385220" sldId="265"/>
            <ac:spMk id="28" creationId="{F1174801-1395-44C5-9B00-CCAC45C056E7}"/>
          </ac:spMkLst>
        </pc:spChg>
        <pc:spChg chg="add del">
          <ac:chgData name="Ryan Larousse" userId="b18b482d-0d5d-4185-8bdf-42ce2756c0e0" providerId="ADAL" clId="{047C2367-9A24-437D-83E7-171BD3071FFD}" dt="2024-07-25T13:05:49.237" v="531" actId="26606"/>
          <ac:spMkLst>
            <pc:docMk/>
            <pc:sldMk cId="3364385220" sldId="265"/>
            <ac:spMk id="30" creationId="{8DBEE602-02D2-420A-AFC1-438A1699A5E5}"/>
          </ac:spMkLst>
        </pc:spChg>
        <pc:spChg chg="add del">
          <ac:chgData name="Ryan Larousse" userId="b18b482d-0d5d-4185-8bdf-42ce2756c0e0" providerId="ADAL" clId="{047C2367-9A24-437D-83E7-171BD3071FFD}" dt="2024-07-25T13:05:49.237" v="531" actId="26606"/>
          <ac:spMkLst>
            <pc:docMk/>
            <pc:sldMk cId="3364385220" sldId="265"/>
            <ac:spMk id="32" creationId="{B3FAB79E-1E1B-4287-B4EA-26E497404C89}"/>
          </ac:spMkLst>
        </pc:spChg>
        <pc:spChg chg="add del">
          <ac:chgData name="Ryan Larousse" userId="b18b482d-0d5d-4185-8bdf-42ce2756c0e0" providerId="ADAL" clId="{047C2367-9A24-437D-83E7-171BD3071FFD}" dt="2024-07-25T13:05:49.237" v="531" actId="26606"/>
          <ac:spMkLst>
            <pc:docMk/>
            <pc:sldMk cId="3364385220" sldId="265"/>
            <ac:spMk id="34" creationId="{A22256D1-A993-4D2E-943C-2E87F8BFC629}"/>
          </ac:spMkLst>
        </pc:spChg>
        <pc:spChg chg="add del">
          <ac:chgData name="Ryan Larousse" userId="b18b482d-0d5d-4185-8bdf-42ce2756c0e0" providerId="ADAL" clId="{047C2367-9A24-437D-83E7-171BD3071FFD}" dt="2024-07-25T13:06:09.190" v="533" actId="26606"/>
          <ac:spMkLst>
            <pc:docMk/>
            <pc:sldMk cId="3364385220" sldId="265"/>
            <ac:spMk id="39" creationId="{0BABF38A-8A0D-492E-BD20-6CF4D46B50BD}"/>
          </ac:spMkLst>
        </pc:spChg>
        <pc:spChg chg="add del">
          <ac:chgData name="Ryan Larousse" userId="b18b482d-0d5d-4185-8bdf-42ce2756c0e0" providerId="ADAL" clId="{047C2367-9A24-437D-83E7-171BD3071FFD}" dt="2024-07-25T13:06:09.190" v="533" actId="26606"/>
          <ac:spMkLst>
            <pc:docMk/>
            <pc:sldMk cId="3364385220" sldId="265"/>
            <ac:spMk id="43" creationId="{F1174801-1395-44C5-9B00-CCAC45C056E7}"/>
          </ac:spMkLst>
        </pc:spChg>
        <pc:spChg chg="add del">
          <ac:chgData name="Ryan Larousse" userId="b18b482d-0d5d-4185-8bdf-42ce2756c0e0" providerId="ADAL" clId="{047C2367-9A24-437D-83E7-171BD3071FFD}" dt="2024-07-25T13:06:09.190" v="533" actId="26606"/>
          <ac:spMkLst>
            <pc:docMk/>
            <pc:sldMk cId="3364385220" sldId="265"/>
            <ac:spMk id="45" creationId="{8DBEE602-02D2-420A-AFC1-438A1699A5E5}"/>
          </ac:spMkLst>
        </pc:spChg>
        <pc:spChg chg="add del">
          <ac:chgData name="Ryan Larousse" userId="b18b482d-0d5d-4185-8bdf-42ce2756c0e0" providerId="ADAL" clId="{047C2367-9A24-437D-83E7-171BD3071FFD}" dt="2024-07-25T13:06:09.190" v="533" actId="26606"/>
          <ac:spMkLst>
            <pc:docMk/>
            <pc:sldMk cId="3364385220" sldId="265"/>
            <ac:spMk id="47" creationId="{B3FAB79E-1E1B-4287-B4EA-26E497404C89}"/>
          </ac:spMkLst>
        </pc:spChg>
        <pc:spChg chg="add del">
          <ac:chgData name="Ryan Larousse" userId="b18b482d-0d5d-4185-8bdf-42ce2756c0e0" providerId="ADAL" clId="{047C2367-9A24-437D-83E7-171BD3071FFD}" dt="2024-07-25T13:06:09.190" v="533" actId="26606"/>
          <ac:spMkLst>
            <pc:docMk/>
            <pc:sldMk cId="3364385220" sldId="265"/>
            <ac:spMk id="49" creationId="{A22256D1-A993-4D2E-943C-2E87F8BFC629}"/>
          </ac:spMkLst>
        </pc:spChg>
        <pc:spChg chg="add">
          <ac:chgData name="Ryan Larousse" userId="b18b482d-0d5d-4185-8bdf-42ce2756c0e0" providerId="ADAL" clId="{047C2367-9A24-437D-83E7-171BD3071FFD}" dt="2024-07-25T13:06:09.190" v="533" actId="26606"/>
          <ac:spMkLst>
            <pc:docMk/>
            <pc:sldMk cId="3364385220" sldId="265"/>
            <ac:spMk id="54" creationId="{0BABF38A-8A0D-492E-BD20-6CF4D46B50BD}"/>
          </ac:spMkLst>
        </pc:spChg>
        <pc:spChg chg="add">
          <ac:chgData name="Ryan Larousse" userId="b18b482d-0d5d-4185-8bdf-42ce2756c0e0" providerId="ADAL" clId="{047C2367-9A24-437D-83E7-171BD3071FFD}" dt="2024-07-25T13:06:09.190" v="533" actId="26606"/>
          <ac:spMkLst>
            <pc:docMk/>
            <pc:sldMk cId="3364385220" sldId="265"/>
            <ac:spMk id="58" creationId="{F1174801-1395-44C5-9B00-CCAC45C056E7}"/>
          </ac:spMkLst>
        </pc:spChg>
        <pc:spChg chg="add">
          <ac:chgData name="Ryan Larousse" userId="b18b482d-0d5d-4185-8bdf-42ce2756c0e0" providerId="ADAL" clId="{047C2367-9A24-437D-83E7-171BD3071FFD}" dt="2024-07-25T13:06:09.190" v="533" actId="26606"/>
          <ac:spMkLst>
            <pc:docMk/>
            <pc:sldMk cId="3364385220" sldId="265"/>
            <ac:spMk id="60" creationId="{8DBEE602-02D2-420A-AFC1-438A1699A5E5}"/>
          </ac:spMkLst>
        </pc:spChg>
        <pc:spChg chg="add">
          <ac:chgData name="Ryan Larousse" userId="b18b482d-0d5d-4185-8bdf-42ce2756c0e0" providerId="ADAL" clId="{047C2367-9A24-437D-83E7-171BD3071FFD}" dt="2024-07-25T13:06:09.190" v="533" actId="26606"/>
          <ac:spMkLst>
            <pc:docMk/>
            <pc:sldMk cId="3364385220" sldId="265"/>
            <ac:spMk id="62" creationId="{B3FAB79E-1E1B-4287-B4EA-26E497404C89}"/>
          </ac:spMkLst>
        </pc:spChg>
        <pc:spChg chg="add">
          <ac:chgData name="Ryan Larousse" userId="b18b482d-0d5d-4185-8bdf-42ce2756c0e0" providerId="ADAL" clId="{047C2367-9A24-437D-83E7-171BD3071FFD}" dt="2024-07-25T13:06:09.190" v="533" actId="26606"/>
          <ac:spMkLst>
            <pc:docMk/>
            <pc:sldMk cId="3364385220" sldId="265"/>
            <ac:spMk id="64" creationId="{A22256D1-A993-4D2E-943C-2E87F8BFC629}"/>
          </ac:spMkLst>
        </pc:spChg>
        <pc:picChg chg="add mod">
          <ac:chgData name="Ryan Larousse" userId="b18b482d-0d5d-4185-8bdf-42ce2756c0e0" providerId="ADAL" clId="{047C2367-9A24-437D-83E7-171BD3071FFD}" dt="2024-07-25T12:54:59.145" v="507" actId="26606"/>
          <ac:picMkLst>
            <pc:docMk/>
            <pc:sldMk cId="3364385220" sldId="265"/>
            <ac:picMk id="4" creationId="{03E2C7AA-87A5-1058-F820-F9E6D08E6BC7}"/>
          </ac:picMkLst>
        </pc:picChg>
        <pc:picChg chg="add del">
          <ac:chgData name="Ryan Larousse" userId="b18b482d-0d5d-4185-8bdf-42ce2756c0e0" providerId="ADAL" clId="{047C2367-9A24-437D-83E7-171BD3071FFD}" dt="2024-07-25T13:05:24.901" v="527" actId="26606"/>
          <ac:picMkLst>
            <pc:docMk/>
            <pc:sldMk cId="3364385220" sldId="265"/>
            <ac:picMk id="11" creationId="{1CB7E8AE-A3AC-4BB7-A5C6-F00EC697B265}"/>
          </ac:picMkLst>
        </pc:picChg>
        <pc:picChg chg="add del">
          <ac:chgData name="Ryan Larousse" userId="b18b482d-0d5d-4185-8bdf-42ce2756c0e0" providerId="ADAL" clId="{047C2367-9A24-437D-83E7-171BD3071FFD}" dt="2024-07-25T13:05:49.237" v="531" actId="26606"/>
          <ac:picMkLst>
            <pc:docMk/>
            <pc:sldMk cId="3364385220" sldId="265"/>
            <ac:picMk id="26" creationId="{1CB7E8AE-A3AC-4BB7-A5C6-F00EC697B265}"/>
          </ac:picMkLst>
        </pc:picChg>
        <pc:picChg chg="add del">
          <ac:chgData name="Ryan Larousse" userId="b18b482d-0d5d-4185-8bdf-42ce2756c0e0" providerId="ADAL" clId="{047C2367-9A24-437D-83E7-171BD3071FFD}" dt="2024-07-25T13:06:09.190" v="533" actId="26606"/>
          <ac:picMkLst>
            <pc:docMk/>
            <pc:sldMk cId="3364385220" sldId="265"/>
            <ac:picMk id="41" creationId="{1CB7E8AE-A3AC-4BB7-A5C6-F00EC697B265}"/>
          </ac:picMkLst>
        </pc:picChg>
        <pc:picChg chg="add">
          <ac:chgData name="Ryan Larousse" userId="b18b482d-0d5d-4185-8bdf-42ce2756c0e0" providerId="ADAL" clId="{047C2367-9A24-437D-83E7-171BD3071FFD}" dt="2024-07-25T13:06:09.190" v="533" actId="26606"/>
          <ac:picMkLst>
            <pc:docMk/>
            <pc:sldMk cId="3364385220" sldId="265"/>
            <ac:picMk id="56" creationId="{1CB7E8AE-A3AC-4BB7-A5C6-F00EC697B265}"/>
          </ac:picMkLst>
        </pc:picChg>
      </pc:sldChg>
      <pc:sldChg chg="addSp delSp modSp new mod setBg addAnim delAnim">
        <pc:chgData name="Ryan Larousse" userId="b18b482d-0d5d-4185-8bdf-42ce2756c0e0" providerId="ADAL" clId="{047C2367-9A24-437D-83E7-171BD3071FFD}" dt="2024-07-29T14:01:23.787" v="584"/>
        <pc:sldMkLst>
          <pc:docMk/>
          <pc:sldMk cId="3370244422" sldId="266"/>
        </pc:sldMkLst>
        <pc:spChg chg="mod ord">
          <ac:chgData name="Ryan Larousse" userId="b18b482d-0d5d-4185-8bdf-42ce2756c0e0" providerId="ADAL" clId="{047C2367-9A24-437D-83E7-171BD3071FFD}" dt="2024-07-29T14:00:41.844" v="581" actId="26606"/>
          <ac:spMkLst>
            <pc:docMk/>
            <pc:sldMk cId="3370244422" sldId="266"/>
            <ac:spMk id="2" creationId="{54643040-A090-95BC-091F-CC98E8263262}"/>
          </ac:spMkLst>
        </pc:spChg>
        <pc:spChg chg="del">
          <ac:chgData name="Ryan Larousse" userId="b18b482d-0d5d-4185-8bdf-42ce2756c0e0" providerId="ADAL" clId="{047C2367-9A24-437D-83E7-171BD3071FFD}" dt="2024-07-29T14:00:28.249" v="574" actId="931"/>
          <ac:spMkLst>
            <pc:docMk/>
            <pc:sldMk cId="3370244422" sldId="266"/>
            <ac:spMk id="3" creationId="{8F6E422A-803F-332E-D60A-7088A72F3C43}"/>
          </ac:spMkLst>
        </pc:spChg>
        <pc:spChg chg="mod">
          <ac:chgData name="Ryan Larousse" userId="b18b482d-0d5d-4185-8bdf-42ce2756c0e0" providerId="ADAL" clId="{047C2367-9A24-437D-83E7-171BD3071FFD}" dt="2024-07-29T14:00:41.844" v="581" actId="26606"/>
          <ac:spMkLst>
            <pc:docMk/>
            <pc:sldMk cId="3370244422" sldId="266"/>
            <ac:spMk id="4" creationId="{755C0C4F-0578-AA49-AF13-852763DCD5CF}"/>
          </ac:spMkLst>
        </pc:spChg>
        <pc:spChg chg="add del">
          <ac:chgData name="Ryan Larousse" userId="b18b482d-0d5d-4185-8bdf-42ce2756c0e0" providerId="ADAL" clId="{047C2367-9A24-437D-83E7-171BD3071FFD}" dt="2024-07-29T14:00:41.670" v="580" actId="26606"/>
          <ac:spMkLst>
            <pc:docMk/>
            <pc:sldMk cId="3370244422" sldId="266"/>
            <ac:spMk id="11" creationId="{0BABF38A-8A0D-492E-BD20-6CF4D46B50BD}"/>
          </ac:spMkLst>
        </pc:spChg>
        <pc:spChg chg="add del">
          <ac:chgData name="Ryan Larousse" userId="b18b482d-0d5d-4185-8bdf-42ce2756c0e0" providerId="ADAL" clId="{047C2367-9A24-437D-83E7-171BD3071FFD}" dt="2024-07-29T14:00:41.670" v="580" actId="26606"/>
          <ac:spMkLst>
            <pc:docMk/>
            <pc:sldMk cId="3370244422" sldId="266"/>
            <ac:spMk id="15" creationId="{1E644DE9-8D09-43E2-BA69-F57482CFC93A}"/>
          </ac:spMkLst>
        </pc:spChg>
        <pc:spChg chg="add del">
          <ac:chgData name="Ryan Larousse" userId="b18b482d-0d5d-4185-8bdf-42ce2756c0e0" providerId="ADAL" clId="{047C2367-9A24-437D-83E7-171BD3071FFD}" dt="2024-07-29T14:00:41.670" v="580" actId="26606"/>
          <ac:spMkLst>
            <pc:docMk/>
            <pc:sldMk cId="3370244422" sldId="266"/>
            <ac:spMk id="17" creationId="{6C23C919-B32E-40FF-B3D8-631316E84E3E}"/>
          </ac:spMkLst>
        </pc:spChg>
        <pc:spChg chg="add del">
          <ac:chgData name="Ryan Larousse" userId="b18b482d-0d5d-4185-8bdf-42ce2756c0e0" providerId="ADAL" clId="{047C2367-9A24-437D-83E7-171BD3071FFD}" dt="2024-07-29T14:00:41.670" v="580" actId="26606"/>
          <ac:spMkLst>
            <pc:docMk/>
            <pc:sldMk cId="3370244422" sldId="266"/>
            <ac:spMk id="19" creationId="{61B17B84-F8A7-4053-9C9D-91E3CA7FFEFA}"/>
          </ac:spMkLst>
        </pc:spChg>
        <pc:spChg chg="add del">
          <ac:chgData name="Ryan Larousse" userId="b18b482d-0d5d-4185-8bdf-42ce2756c0e0" providerId="ADAL" clId="{047C2367-9A24-437D-83E7-171BD3071FFD}" dt="2024-07-29T14:01:23.787" v="583" actId="26606"/>
          <ac:spMkLst>
            <pc:docMk/>
            <pc:sldMk cId="3370244422" sldId="266"/>
            <ac:spMk id="21" creationId="{0BABF38A-8A0D-492E-BD20-6CF4D46B50BD}"/>
          </ac:spMkLst>
        </pc:spChg>
        <pc:spChg chg="add del">
          <ac:chgData name="Ryan Larousse" userId="b18b482d-0d5d-4185-8bdf-42ce2756c0e0" providerId="ADAL" clId="{047C2367-9A24-437D-83E7-171BD3071FFD}" dt="2024-07-29T14:01:23.787" v="583" actId="26606"/>
          <ac:spMkLst>
            <pc:docMk/>
            <pc:sldMk cId="3370244422" sldId="266"/>
            <ac:spMk id="23" creationId="{EB614023-3F38-44EB-8ABB-B52E5B9E222A}"/>
          </ac:spMkLst>
        </pc:spChg>
        <pc:spChg chg="add del">
          <ac:chgData name="Ryan Larousse" userId="b18b482d-0d5d-4185-8bdf-42ce2756c0e0" providerId="ADAL" clId="{047C2367-9A24-437D-83E7-171BD3071FFD}" dt="2024-07-29T14:01:23.787" v="583" actId="26606"/>
          <ac:spMkLst>
            <pc:docMk/>
            <pc:sldMk cId="3370244422" sldId="266"/>
            <ac:spMk id="24" creationId="{8C5F9310-ED3E-45B9-9D97-AC0F2C89009B}"/>
          </ac:spMkLst>
        </pc:spChg>
        <pc:spChg chg="add del">
          <ac:chgData name="Ryan Larousse" userId="b18b482d-0d5d-4185-8bdf-42ce2756c0e0" providerId="ADAL" clId="{047C2367-9A24-437D-83E7-171BD3071FFD}" dt="2024-07-29T14:01:23.787" v="583" actId="26606"/>
          <ac:spMkLst>
            <pc:docMk/>
            <pc:sldMk cId="3370244422" sldId="266"/>
            <ac:spMk id="25" creationId="{8D2A0DB3-EF43-4032-9B27-954E12CCB688}"/>
          </ac:spMkLst>
        </pc:spChg>
        <pc:spChg chg="add">
          <ac:chgData name="Ryan Larousse" userId="b18b482d-0d5d-4185-8bdf-42ce2756c0e0" providerId="ADAL" clId="{047C2367-9A24-437D-83E7-171BD3071FFD}" dt="2024-07-29T14:01:23.787" v="583" actId="26606"/>
          <ac:spMkLst>
            <pc:docMk/>
            <pc:sldMk cId="3370244422" sldId="266"/>
            <ac:spMk id="30" creationId="{0BABF38A-8A0D-492E-BD20-6CF4D46B50BD}"/>
          </ac:spMkLst>
        </pc:spChg>
        <pc:spChg chg="add">
          <ac:chgData name="Ryan Larousse" userId="b18b482d-0d5d-4185-8bdf-42ce2756c0e0" providerId="ADAL" clId="{047C2367-9A24-437D-83E7-171BD3071FFD}" dt="2024-07-29T14:01:23.787" v="583" actId="26606"/>
          <ac:spMkLst>
            <pc:docMk/>
            <pc:sldMk cId="3370244422" sldId="266"/>
            <ac:spMk id="34" creationId="{EB614023-3F38-44EB-8ABB-B52E5B9E222A}"/>
          </ac:spMkLst>
        </pc:spChg>
        <pc:spChg chg="add">
          <ac:chgData name="Ryan Larousse" userId="b18b482d-0d5d-4185-8bdf-42ce2756c0e0" providerId="ADAL" clId="{047C2367-9A24-437D-83E7-171BD3071FFD}" dt="2024-07-29T14:01:23.787" v="583" actId="26606"/>
          <ac:spMkLst>
            <pc:docMk/>
            <pc:sldMk cId="3370244422" sldId="266"/>
            <ac:spMk id="36" creationId="{8C5F9310-ED3E-45B9-9D97-AC0F2C89009B}"/>
          </ac:spMkLst>
        </pc:spChg>
        <pc:spChg chg="add">
          <ac:chgData name="Ryan Larousse" userId="b18b482d-0d5d-4185-8bdf-42ce2756c0e0" providerId="ADAL" clId="{047C2367-9A24-437D-83E7-171BD3071FFD}" dt="2024-07-29T14:01:23.787" v="583" actId="26606"/>
          <ac:spMkLst>
            <pc:docMk/>
            <pc:sldMk cId="3370244422" sldId="266"/>
            <ac:spMk id="38" creationId="{8D2A0DB3-EF43-4032-9B27-954E12CCB688}"/>
          </ac:spMkLst>
        </pc:spChg>
        <pc:picChg chg="add mod">
          <ac:chgData name="Ryan Larousse" userId="b18b482d-0d5d-4185-8bdf-42ce2756c0e0" providerId="ADAL" clId="{047C2367-9A24-437D-83E7-171BD3071FFD}" dt="2024-07-29T14:01:23.787" v="583" actId="26606"/>
          <ac:picMkLst>
            <pc:docMk/>
            <pc:sldMk cId="3370244422" sldId="266"/>
            <ac:picMk id="6" creationId="{5F8B0F0A-62AB-0516-DBE7-0C1CE2E26D02}"/>
          </ac:picMkLst>
        </pc:picChg>
        <pc:picChg chg="add del">
          <ac:chgData name="Ryan Larousse" userId="b18b482d-0d5d-4185-8bdf-42ce2756c0e0" providerId="ADAL" clId="{047C2367-9A24-437D-83E7-171BD3071FFD}" dt="2024-07-29T14:00:41.670" v="580" actId="26606"/>
          <ac:picMkLst>
            <pc:docMk/>
            <pc:sldMk cId="3370244422" sldId="266"/>
            <ac:picMk id="13" creationId="{1CB7E8AE-A3AC-4BB7-A5C6-F00EC697B265}"/>
          </ac:picMkLst>
        </pc:picChg>
        <pc:picChg chg="add del">
          <ac:chgData name="Ryan Larousse" userId="b18b482d-0d5d-4185-8bdf-42ce2756c0e0" providerId="ADAL" clId="{047C2367-9A24-437D-83E7-171BD3071FFD}" dt="2024-07-29T14:01:23.787" v="583" actId="26606"/>
          <ac:picMkLst>
            <pc:docMk/>
            <pc:sldMk cId="3370244422" sldId="266"/>
            <ac:picMk id="22" creationId="{1CB7E8AE-A3AC-4BB7-A5C6-F00EC697B265}"/>
          </ac:picMkLst>
        </pc:picChg>
        <pc:picChg chg="add">
          <ac:chgData name="Ryan Larousse" userId="b18b482d-0d5d-4185-8bdf-42ce2756c0e0" providerId="ADAL" clId="{047C2367-9A24-437D-83E7-171BD3071FFD}" dt="2024-07-29T14:01:23.787" v="583" actId="26606"/>
          <ac:picMkLst>
            <pc:docMk/>
            <pc:sldMk cId="3370244422" sldId="266"/>
            <ac:picMk id="32" creationId="{1CB7E8AE-A3AC-4BB7-A5C6-F00EC697B265}"/>
          </ac:picMkLst>
        </pc:picChg>
      </pc:sldChg>
      <pc:sldChg chg="addSp delSp modSp new mod setBg">
        <pc:chgData name="Ryan Larousse" userId="b18b482d-0d5d-4185-8bdf-42ce2756c0e0" providerId="ADAL" clId="{047C2367-9A24-437D-83E7-171BD3071FFD}" dt="2024-07-29T14:27:44.234" v="883" actId="26606"/>
        <pc:sldMkLst>
          <pc:docMk/>
          <pc:sldMk cId="1090846921" sldId="267"/>
        </pc:sldMkLst>
        <pc:spChg chg="mod">
          <ac:chgData name="Ryan Larousse" userId="b18b482d-0d5d-4185-8bdf-42ce2756c0e0" providerId="ADAL" clId="{047C2367-9A24-437D-83E7-171BD3071FFD}" dt="2024-07-29T14:27:44.234" v="883" actId="26606"/>
          <ac:spMkLst>
            <pc:docMk/>
            <pc:sldMk cId="1090846921" sldId="267"/>
            <ac:spMk id="2" creationId="{2D957193-23B4-FF20-4E19-B624E6611CF5}"/>
          </ac:spMkLst>
        </pc:spChg>
        <pc:spChg chg="del">
          <ac:chgData name="Ryan Larousse" userId="b18b482d-0d5d-4185-8bdf-42ce2756c0e0" providerId="ADAL" clId="{047C2367-9A24-437D-83E7-171BD3071FFD}" dt="2024-07-29T14:03:12.361" v="636" actId="931"/>
          <ac:spMkLst>
            <pc:docMk/>
            <pc:sldMk cId="1090846921" sldId="267"/>
            <ac:spMk id="3" creationId="{BD61E087-27E8-7FC8-5048-FC41B5203DEC}"/>
          </ac:spMkLst>
        </pc:spChg>
        <pc:spChg chg="mod">
          <ac:chgData name="Ryan Larousse" userId="b18b482d-0d5d-4185-8bdf-42ce2756c0e0" providerId="ADAL" clId="{047C2367-9A24-437D-83E7-171BD3071FFD}" dt="2024-07-29T14:27:44.234" v="883" actId="26606"/>
          <ac:spMkLst>
            <pc:docMk/>
            <pc:sldMk cId="1090846921" sldId="267"/>
            <ac:spMk id="4" creationId="{36763018-8258-EFC2-BAB0-AD5A97D76073}"/>
          </ac:spMkLst>
        </pc:spChg>
        <pc:spChg chg="add del">
          <ac:chgData name="Ryan Larousse" userId="b18b482d-0d5d-4185-8bdf-42ce2756c0e0" providerId="ADAL" clId="{047C2367-9A24-437D-83E7-171BD3071FFD}" dt="2024-07-29T14:27:15.189" v="874" actId="26606"/>
          <ac:spMkLst>
            <pc:docMk/>
            <pc:sldMk cId="1090846921" sldId="267"/>
            <ac:spMk id="15" creationId="{0BABF38A-8A0D-492E-BD20-6CF4D46B50BD}"/>
          </ac:spMkLst>
        </pc:spChg>
        <pc:spChg chg="add del">
          <ac:chgData name="Ryan Larousse" userId="b18b482d-0d5d-4185-8bdf-42ce2756c0e0" providerId="ADAL" clId="{047C2367-9A24-437D-83E7-171BD3071FFD}" dt="2024-07-29T14:27:15.189" v="874" actId="26606"/>
          <ac:spMkLst>
            <pc:docMk/>
            <pc:sldMk cId="1090846921" sldId="267"/>
            <ac:spMk id="19" creationId="{310E06F9-9F12-4D1B-92C0-4B30818D093E}"/>
          </ac:spMkLst>
        </pc:spChg>
        <pc:spChg chg="add del">
          <ac:chgData name="Ryan Larousse" userId="b18b482d-0d5d-4185-8bdf-42ce2756c0e0" providerId="ADAL" clId="{047C2367-9A24-437D-83E7-171BD3071FFD}" dt="2024-07-29T14:27:15.189" v="874" actId="26606"/>
          <ac:spMkLst>
            <pc:docMk/>
            <pc:sldMk cId="1090846921" sldId="267"/>
            <ac:spMk id="21" creationId="{7DA29CF3-8B8B-4DDF-A19B-72E0059DD5DC}"/>
          </ac:spMkLst>
        </pc:spChg>
        <pc:spChg chg="add del">
          <ac:chgData name="Ryan Larousse" userId="b18b482d-0d5d-4185-8bdf-42ce2756c0e0" providerId="ADAL" clId="{047C2367-9A24-437D-83E7-171BD3071FFD}" dt="2024-07-29T14:27:15.189" v="874" actId="26606"/>
          <ac:spMkLst>
            <pc:docMk/>
            <pc:sldMk cId="1090846921" sldId="267"/>
            <ac:spMk id="23" creationId="{CDC57656-A01F-4B32-B5C4-D171EDC97127}"/>
          </ac:spMkLst>
        </pc:spChg>
        <pc:spChg chg="add del">
          <ac:chgData name="Ryan Larousse" userId="b18b482d-0d5d-4185-8bdf-42ce2756c0e0" providerId="ADAL" clId="{047C2367-9A24-437D-83E7-171BD3071FFD}" dt="2024-07-29T14:27:15.189" v="874" actId="26606"/>
          <ac:spMkLst>
            <pc:docMk/>
            <pc:sldMk cId="1090846921" sldId="267"/>
            <ac:spMk id="25" creationId="{CDEA49F7-1946-40FE-ACF9-81D0AC97CAF9}"/>
          </ac:spMkLst>
        </pc:spChg>
        <pc:spChg chg="add del">
          <ac:chgData name="Ryan Larousse" userId="b18b482d-0d5d-4185-8bdf-42ce2756c0e0" providerId="ADAL" clId="{047C2367-9A24-437D-83E7-171BD3071FFD}" dt="2024-07-29T14:27:15.161" v="873" actId="26606"/>
          <ac:spMkLst>
            <pc:docMk/>
            <pc:sldMk cId="1090846921" sldId="267"/>
            <ac:spMk id="30" creationId="{0BABF38A-8A0D-492E-BD20-6CF4D46B50BD}"/>
          </ac:spMkLst>
        </pc:spChg>
        <pc:spChg chg="add del">
          <ac:chgData name="Ryan Larousse" userId="b18b482d-0d5d-4185-8bdf-42ce2756c0e0" providerId="ADAL" clId="{047C2367-9A24-437D-83E7-171BD3071FFD}" dt="2024-07-29T14:27:15.161" v="873" actId="26606"/>
          <ac:spMkLst>
            <pc:docMk/>
            <pc:sldMk cId="1090846921" sldId="267"/>
            <ac:spMk id="34" creationId="{310E06F9-9F12-4D1B-92C0-4B30818D093E}"/>
          </ac:spMkLst>
        </pc:spChg>
        <pc:spChg chg="add del">
          <ac:chgData name="Ryan Larousse" userId="b18b482d-0d5d-4185-8bdf-42ce2756c0e0" providerId="ADAL" clId="{047C2367-9A24-437D-83E7-171BD3071FFD}" dt="2024-07-29T14:27:15.161" v="873" actId="26606"/>
          <ac:spMkLst>
            <pc:docMk/>
            <pc:sldMk cId="1090846921" sldId="267"/>
            <ac:spMk id="36" creationId="{7DA29CF3-8B8B-4DDF-A19B-72E0059DD5DC}"/>
          </ac:spMkLst>
        </pc:spChg>
        <pc:spChg chg="add del">
          <ac:chgData name="Ryan Larousse" userId="b18b482d-0d5d-4185-8bdf-42ce2756c0e0" providerId="ADAL" clId="{047C2367-9A24-437D-83E7-171BD3071FFD}" dt="2024-07-29T14:27:15.161" v="873" actId="26606"/>
          <ac:spMkLst>
            <pc:docMk/>
            <pc:sldMk cId="1090846921" sldId="267"/>
            <ac:spMk id="38" creationId="{CDC57656-A01F-4B32-B5C4-D171EDC97127}"/>
          </ac:spMkLst>
        </pc:spChg>
        <pc:spChg chg="add del">
          <ac:chgData name="Ryan Larousse" userId="b18b482d-0d5d-4185-8bdf-42ce2756c0e0" providerId="ADAL" clId="{047C2367-9A24-437D-83E7-171BD3071FFD}" dt="2024-07-29T14:27:15.161" v="873" actId="26606"/>
          <ac:spMkLst>
            <pc:docMk/>
            <pc:sldMk cId="1090846921" sldId="267"/>
            <ac:spMk id="40" creationId="{CDEA49F7-1946-40FE-ACF9-81D0AC97CAF9}"/>
          </ac:spMkLst>
        </pc:spChg>
        <pc:spChg chg="add del">
          <ac:chgData name="Ryan Larousse" userId="b18b482d-0d5d-4185-8bdf-42ce2756c0e0" providerId="ADAL" clId="{047C2367-9A24-437D-83E7-171BD3071FFD}" dt="2024-07-29T14:27:44.234" v="883" actId="26606"/>
          <ac:spMkLst>
            <pc:docMk/>
            <pc:sldMk cId="1090846921" sldId="267"/>
            <ac:spMk id="42" creationId="{0BABF38A-8A0D-492E-BD20-6CF4D46B50BD}"/>
          </ac:spMkLst>
        </pc:spChg>
        <pc:spChg chg="add del">
          <ac:chgData name="Ryan Larousse" userId="b18b482d-0d5d-4185-8bdf-42ce2756c0e0" providerId="ADAL" clId="{047C2367-9A24-437D-83E7-171BD3071FFD}" dt="2024-07-29T14:27:44.234" v="883" actId="26606"/>
          <ac:spMkLst>
            <pc:docMk/>
            <pc:sldMk cId="1090846921" sldId="267"/>
            <ac:spMk id="44" creationId="{DE61FBD7-E37C-4B38-BE44-A6D4978D7486}"/>
          </ac:spMkLst>
        </pc:spChg>
        <pc:spChg chg="add del">
          <ac:chgData name="Ryan Larousse" userId="b18b482d-0d5d-4185-8bdf-42ce2756c0e0" providerId="ADAL" clId="{047C2367-9A24-437D-83E7-171BD3071FFD}" dt="2024-07-29T14:27:44.234" v="883" actId="26606"/>
          <ac:spMkLst>
            <pc:docMk/>
            <pc:sldMk cId="1090846921" sldId="267"/>
            <ac:spMk id="45" creationId="{0AEDCA86-8182-42DF-9945-B3B30579449E}"/>
          </ac:spMkLst>
        </pc:spChg>
        <pc:spChg chg="add del">
          <ac:chgData name="Ryan Larousse" userId="b18b482d-0d5d-4185-8bdf-42ce2756c0e0" providerId="ADAL" clId="{047C2367-9A24-437D-83E7-171BD3071FFD}" dt="2024-07-29T14:27:44.234" v="883" actId="26606"/>
          <ac:spMkLst>
            <pc:docMk/>
            <pc:sldMk cId="1090846921" sldId="267"/>
            <ac:spMk id="46" creationId="{0954DF74-FECE-414E-80B3-610E93FD3A8F}"/>
          </ac:spMkLst>
        </pc:spChg>
        <pc:spChg chg="add del">
          <ac:chgData name="Ryan Larousse" userId="b18b482d-0d5d-4185-8bdf-42ce2756c0e0" providerId="ADAL" clId="{047C2367-9A24-437D-83E7-171BD3071FFD}" dt="2024-07-29T14:27:44.234" v="883" actId="26606"/>
          <ac:spMkLst>
            <pc:docMk/>
            <pc:sldMk cId="1090846921" sldId="267"/>
            <ac:spMk id="47" creationId="{7FA3C827-18AD-4A31-92B7-EB221C7F93D1}"/>
          </ac:spMkLst>
        </pc:spChg>
        <pc:spChg chg="add">
          <ac:chgData name="Ryan Larousse" userId="b18b482d-0d5d-4185-8bdf-42ce2756c0e0" providerId="ADAL" clId="{047C2367-9A24-437D-83E7-171BD3071FFD}" dt="2024-07-29T14:27:44.234" v="883" actId="26606"/>
          <ac:spMkLst>
            <pc:docMk/>
            <pc:sldMk cId="1090846921" sldId="267"/>
            <ac:spMk id="52" creationId="{0BABF38A-8A0D-492E-BD20-6CF4D46B50BD}"/>
          </ac:spMkLst>
        </pc:spChg>
        <pc:spChg chg="add">
          <ac:chgData name="Ryan Larousse" userId="b18b482d-0d5d-4185-8bdf-42ce2756c0e0" providerId="ADAL" clId="{047C2367-9A24-437D-83E7-171BD3071FFD}" dt="2024-07-29T14:27:44.234" v="883" actId="26606"/>
          <ac:spMkLst>
            <pc:docMk/>
            <pc:sldMk cId="1090846921" sldId="267"/>
            <ac:spMk id="56" creationId="{310E06F9-9F12-4D1B-92C0-4B30818D093E}"/>
          </ac:spMkLst>
        </pc:spChg>
        <pc:spChg chg="add">
          <ac:chgData name="Ryan Larousse" userId="b18b482d-0d5d-4185-8bdf-42ce2756c0e0" providerId="ADAL" clId="{047C2367-9A24-437D-83E7-171BD3071FFD}" dt="2024-07-29T14:27:44.234" v="883" actId="26606"/>
          <ac:spMkLst>
            <pc:docMk/>
            <pc:sldMk cId="1090846921" sldId="267"/>
            <ac:spMk id="58" creationId="{8F5EFE88-F6A7-4B53-AF99-227DFC56A032}"/>
          </ac:spMkLst>
        </pc:spChg>
        <pc:spChg chg="add">
          <ac:chgData name="Ryan Larousse" userId="b18b482d-0d5d-4185-8bdf-42ce2756c0e0" providerId="ADAL" clId="{047C2367-9A24-437D-83E7-171BD3071FFD}" dt="2024-07-29T14:27:44.234" v="883" actId="26606"/>
          <ac:spMkLst>
            <pc:docMk/>
            <pc:sldMk cId="1090846921" sldId="267"/>
            <ac:spMk id="60" creationId="{BF9AF5CF-AE21-453A-8D3F-6D9FC64A18B2}"/>
          </ac:spMkLst>
        </pc:spChg>
        <pc:spChg chg="add">
          <ac:chgData name="Ryan Larousse" userId="b18b482d-0d5d-4185-8bdf-42ce2756c0e0" providerId="ADAL" clId="{047C2367-9A24-437D-83E7-171BD3071FFD}" dt="2024-07-29T14:27:44.234" v="883" actId="26606"/>
          <ac:spMkLst>
            <pc:docMk/>
            <pc:sldMk cId="1090846921" sldId="267"/>
            <ac:spMk id="62" creationId="{F18A41FE-6F14-49D2-8C0F-56A351A98EA1}"/>
          </ac:spMkLst>
        </pc:spChg>
        <pc:picChg chg="add mod ord">
          <ac:chgData name="Ryan Larousse" userId="b18b482d-0d5d-4185-8bdf-42ce2756c0e0" providerId="ADAL" clId="{047C2367-9A24-437D-83E7-171BD3071FFD}" dt="2024-07-29T14:27:44.234" v="883" actId="26606"/>
          <ac:picMkLst>
            <pc:docMk/>
            <pc:sldMk cId="1090846921" sldId="267"/>
            <ac:picMk id="6" creationId="{4AF8D514-3D6F-C231-E5CA-A1E78E63D098}"/>
          </ac:picMkLst>
        </pc:picChg>
        <pc:picChg chg="add mod ord">
          <ac:chgData name="Ryan Larousse" userId="b18b482d-0d5d-4185-8bdf-42ce2756c0e0" providerId="ADAL" clId="{047C2367-9A24-437D-83E7-171BD3071FFD}" dt="2024-07-29T14:27:44.234" v="883" actId="26606"/>
          <ac:picMkLst>
            <pc:docMk/>
            <pc:sldMk cId="1090846921" sldId="267"/>
            <ac:picMk id="8" creationId="{89D2A1B3-2D83-766E-4B9D-7199DC35475A}"/>
          </ac:picMkLst>
        </pc:picChg>
        <pc:picChg chg="add mod ord">
          <ac:chgData name="Ryan Larousse" userId="b18b482d-0d5d-4185-8bdf-42ce2756c0e0" providerId="ADAL" clId="{047C2367-9A24-437D-83E7-171BD3071FFD}" dt="2024-07-29T14:27:44.234" v="883" actId="26606"/>
          <ac:picMkLst>
            <pc:docMk/>
            <pc:sldMk cId="1090846921" sldId="267"/>
            <ac:picMk id="10" creationId="{AABEFB08-29D7-9142-9272-7873DEC26C5E}"/>
          </ac:picMkLst>
        </pc:picChg>
        <pc:picChg chg="add mod ord">
          <ac:chgData name="Ryan Larousse" userId="b18b482d-0d5d-4185-8bdf-42ce2756c0e0" providerId="ADAL" clId="{047C2367-9A24-437D-83E7-171BD3071FFD}" dt="2024-07-29T14:27:44.234" v="883" actId="26606"/>
          <ac:picMkLst>
            <pc:docMk/>
            <pc:sldMk cId="1090846921" sldId="267"/>
            <ac:picMk id="12" creationId="{79540B62-B54A-F8DB-1A7D-9E8442E9EF31}"/>
          </ac:picMkLst>
        </pc:picChg>
        <pc:picChg chg="add del">
          <ac:chgData name="Ryan Larousse" userId="b18b482d-0d5d-4185-8bdf-42ce2756c0e0" providerId="ADAL" clId="{047C2367-9A24-437D-83E7-171BD3071FFD}" dt="2024-07-29T14:27:15.189" v="874" actId="26606"/>
          <ac:picMkLst>
            <pc:docMk/>
            <pc:sldMk cId="1090846921" sldId="267"/>
            <ac:picMk id="17" creationId="{1CB7E8AE-A3AC-4BB7-A5C6-F00EC697B265}"/>
          </ac:picMkLst>
        </pc:picChg>
        <pc:picChg chg="add del">
          <ac:chgData name="Ryan Larousse" userId="b18b482d-0d5d-4185-8bdf-42ce2756c0e0" providerId="ADAL" clId="{047C2367-9A24-437D-83E7-171BD3071FFD}" dt="2024-07-29T14:27:15.161" v="873" actId="26606"/>
          <ac:picMkLst>
            <pc:docMk/>
            <pc:sldMk cId="1090846921" sldId="267"/>
            <ac:picMk id="32" creationId="{1CB7E8AE-A3AC-4BB7-A5C6-F00EC697B265}"/>
          </ac:picMkLst>
        </pc:picChg>
        <pc:picChg chg="add del">
          <ac:chgData name="Ryan Larousse" userId="b18b482d-0d5d-4185-8bdf-42ce2756c0e0" providerId="ADAL" clId="{047C2367-9A24-437D-83E7-171BD3071FFD}" dt="2024-07-29T14:27:44.234" v="883" actId="26606"/>
          <ac:picMkLst>
            <pc:docMk/>
            <pc:sldMk cId="1090846921" sldId="267"/>
            <ac:picMk id="43" creationId="{1CB7E8AE-A3AC-4BB7-A5C6-F00EC697B265}"/>
          </ac:picMkLst>
        </pc:picChg>
        <pc:picChg chg="add">
          <ac:chgData name="Ryan Larousse" userId="b18b482d-0d5d-4185-8bdf-42ce2756c0e0" providerId="ADAL" clId="{047C2367-9A24-437D-83E7-171BD3071FFD}" dt="2024-07-29T14:27:44.234" v="883" actId="26606"/>
          <ac:picMkLst>
            <pc:docMk/>
            <pc:sldMk cId="1090846921" sldId="267"/>
            <ac:picMk id="54" creationId="{1CB7E8AE-A3AC-4BB7-A5C6-F00EC697B265}"/>
          </ac:picMkLst>
        </pc:picChg>
      </pc:sldChg>
      <pc:sldChg chg="addSp delSp modSp new mod setBg setClrOvrMap">
        <pc:chgData name="Ryan Larousse" userId="b18b482d-0d5d-4185-8bdf-42ce2756c0e0" providerId="ADAL" clId="{047C2367-9A24-437D-83E7-171BD3071FFD}" dt="2024-07-29T14:06:30.092" v="686" actId="26606"/>
        <pc:sldMkLst>
          <pc:docMk/>
          <pc:sldMk cId="4016591592" sldId="268"/>
        </pc:sldMkLst>
        <pc:spChg chg="mod ord">
          <ac:chgData name="Ryan Larousse" userId="b18b482d-0d5d-4185-8bdf-42ce2756c0e0" providerId="ADAL" clId="{047C2367-9A24-437D-83E7-171BD3071FFD}" dt="2024-07-29T14:06:30.092" v="686" actId="26606"/>
          <ac:spMkLst>
            <pc:docMk/>
            <pc:sldMk cId="4016591592" sldId="268"/>
            <ac:spMk id="2" creationId="{4D1D546F-EA14-B21D-2868-7F12FBA81B11}"/>
          </ac:spMkLst>
        </pc:spChg>
        <pc:spChg chg="del">
          <ac:chgData name="Ryan Larousse" userId="b18b482d-0d5d-4185-8bdf-42ce2756c0e0" providerId="ADAL" clId="{047C2367-9A24-437D-83E7-171BD3071FFD}" dt="2024-07-29T14:06:14.727" v="681" actId="931"/>
          <ac:spMkLst>
            <pc:docMk/>
            <pc:sldMk cId="4016591592" sldId="268"/>
            <ac:spMk id="3" creationId="{EB203B28-08CF-1A3D-11F7-811C10615A0C}"/>
          </ac:spMkLst>
        </pc:spChg>
        <pc:spChg chg="mod">
          <ac:chgData name="Ryan Larousse" userId="b18b482d-0d5d-4185-8bdf-42ce2756c0e0" providerId="ADAL" clId="{047C2367-9A24-437D-83E7-171BD3071FFD}" dt="2024-07-29T14:06:30.055" v="685" actId="26606"/>
          <ac:spMkLst>
            <pc:docMk/>
            <pc:sldMk cId="4016591592" sldId="268"/>
            <ac:spMk id="4" creationId="{3B04A71D-6BD0-00E0-9F8C-AC9C2A559E3B}"/>
          </ac:spMkLst>
        </pc:spChg>
        <pc:spChg chg="add del">
          <ac:chgData name="Ryan Larousse" userId="b18b482d-0d5d-4185-8bdf-42ce2756c0e0" providerId="ADAL" clId="{047C2367-9A24-437D-83E7-171BD3071FFD}" dt="2024-07-29T14:06:30.055" v="685" actId="26606"/>
          <ac:spMkLst>
            <pc:docMk/>
            <pc:sldMk cId="4016591592" sldId="268"/>
            <ac:spMk id="11" creationId="{0BABF38A-8A0D-492E-BD20-6CF4D46B50BD}"/>
          </ac:spMkLst>
        </pc:spChg>
        <pc:spChg chg="add del">
          <ac:chgData name="Ryan Larousse" userId="b18b482d-0d5d-4185-8bdf-42ce2756c0e0" providerId="ADAL" clId="{047C2367-9A24-437D-83E7-171BD3071FFD}" dt="2024-07-29T14:06:30.055" v="685" actId="26606"/>
          <ac:spMkLst>
            <pc:docMk/>
            <pc:sldMk cId="4016591592" sldId="268"/>
            <ac:spMk id="15" creationId="{8651CFA9-6065-4243-AC48-858E359780B1}"/>
          </ac:spMkLst>
        </pc:spChg>
        <pc:spChg chg="add del">
          <ac:chgData name="Ryan Larousse" userId="b18b482d-0d5d-4185-8bdf-42ce2756c0e0" providerId="ADAL" clId="{047C2367-9A24-437D-83E7-171BD3071FFD}" dt="2024-07-29T14:06:30.055" v="685" actId="26606"/>
          <ac:spMkLst>
            <pc:docMk/>
            <pc:sldMk cId="4016591592" sldId="268"/>
            <ac:spMk id="17" creationId="{E8B2F707-EF35-4955-8439-F76145F3CD7E}"/>
          </ac:spMkLst>
        </pc:spChg>
        <pc:spChg chg="add del">
          <ac:chgData name="Ryan Larousse" userId="b18b482d-0d5d-4185-8bdf-42ce2756c0e0" providerId="ADAL" clId="{047C2367-9A24-437D-83E7-171BD3071FFD}" dt="2024-07-29T14:06:30.055" v="685" actId="26606"/>
          <ac:spMkLst>
            <pc:docMk/>
            <pc:sldMk cId="4016591592" sldId="268"/>
            <ac:spMk id="19" creationId="{BB317211-3292-43D8-8824-C090DBADA43F}"/>
          </ac:spMkLst>
        </pc:spChg>
        <pc:spChg chg="add">
          <ac:chgData name="Ryan Larousse" userId="b18b482d-0d5d-4185-8bdf-42ce2756c0e0" providerId="ADAL" clId="{047C2367-9A24-437D-83E7-171BD3071FFD}" dt="2024-07-29T14:06:30.092" v="686" actId="26606"/>
          <ac:spMkLst>
            <pc:docMk/>
            <pc:sldMk cId="4016591592" sldId="268"/>
            <ac:spMk id="21" creationId="{AA090277-9074-44AA-8A49-453BF2C45733}"/>
          </ac:spMkLst>
        </pc:spChg>
        <pc:spChg chg="add">
          <ac:chgData name="Ryan Larousse" userId="b18b482d-0d5d-4185-8bdf-42ce2756c0e0" providerId="ADAL" clId="{047C2367-9A24-437D-83E7-171BD3071FFD}" dt="2024-07-29T14:06:30.092" v="686" actId="26606"/>
          <ac:spMkLst>
            <pc:docMk/>
            <pc:sldMk cId="4016591592" sldId="268"/>
            <ac:spMk id="22" creationId="{0BABF38A-8A0D-492E-BD20-6CF4D46B50BD}"/>
          </ac:spMkLst>
        </pc:spChg>
        <pc:spChg chg="add">
          <ac:chgData name="Ryan Larousse" userId="b18b482d-0d5d-4185-8bdf-42ce2756c0e0" providerId="ADAL" clId="{047C2367-9A24-437D-83E7-171BD3071FFD}" dt="2024-07-29T14:06:30.092" v="686" actId="26606"/>
          <ac:spMkLst>
            <pc:docMk/>
            <pc:sldMk cId="4016591592" sldId="268"/>
            <ac:spMk id="24" creationId="{297F7562-DBE2-4729-835D-1486BBB4373A}"/>
          </ac:spMkLst>
        </pc:spChg>
        <pc:spChg chg="add">
          <ac:chgData name="Ryan Larousse" userId="b18b482d-0d5d-4185-8bdf-42ce2756c0e0" providerId="ADAL" clId="{047C2367-9A24-437D-83E7-171BD3071FFD}" dt="2024-07-29T14:06:30.092" v="686" actId="26606"/>
          <ac:spMkLst>
            <pc:docMk/>
            <pc:sldMk cId="4016591592" sldId="268"/>
            <ac:spMk id="25" creationId="{DCE0245F-7D4D-413E-940B-1D9D9A171161}"/>
          </ac:spMkLst>
        </pc:spChg>
        <pc:spChg chg="add">
          <ac:chgData name="Ryan Larousse" userId="b18b482d-0d5d-4185-8bdf-42ce2756c0e0" providerId="ADAL" clId="{047C2367-9A24-437D-83E7-171BD3071FFD}" dt="2024-07-29T14:06:30.092" v="686" actId="26606"/>
          <ac:spMkLst>
            <pc:docMk/>
            <pc:sldMk cId="4016591592" sldId="268"/>
            <ac:spMk id="26" creationId="{19B97BE4-8A98-49F3-8669-EAAF6D4331D8}"/>
          </ac:spMkLst>
        </pc:spChg>
        <pc:picChg chg="add mod">
          <ac:chgData name="Ryan Larousse" userId="b18b482d-0d5d-4185-8bdf-42ce2756c0e0" providerId="ADAL" clId="{047C2367-9A24-437D-83E7-171BD3071FFD}" dt="2024-07-29T14:06:30.092" v="686" actId="26606"/>
          <ac:picMkLst>
            <pc:docMk/>
            <pc:sldMk cId="4016591592" sldId="268"/>
            <ac:picMk id="6" creationId="{B97F469F-C2BE-A96B-A5CE-293EB841493B}"/>
          </ac:picMkLst>
        </pc:picChg>
        <pc:picChg chg="add del">
          <ac:chgData name="Ryan Larousse" userId="b18b482d-0d5d-4185-8bdf-42ce2756c0e0" providerId="ADAL" clId="{047C2367-9A24-437D-83E7-171BD3071FFD}" dt="2024-07-29T14:06:30.055" v="685" actId="26606"/>
          <ac:picMkLst>
            <pc:docMk/>
            <pc:sldMk cId="4016591592" sldId="268"/>
            <ac:picMk id="13" creationId="{1CB7E8AE-A3AC-4BB7-A5C6-F00EC697B265}"/>
          </ac:picMkLst>
        </pc:picChg>
        <pc:picChg chg="add">
          <ac:chgData name="Ryan Larousse" userId="b18b482d-0d5d-4185-8bdf-42ce2756c0e0" providerId="ADAL" clId="{047C2367-9A24-437D-83E7-171BD3071FFD}" dt="2024-07-29T14:06:30.092" v="686" actId="26606"/>
          <ac:picMkLst>
            <pc:docMk/>
            <pc:sldMk cId="4016591592" sldId="268"/>
            <ac:picMk id="23" creationId="{1CB7E8AE-A3AC-4BB7-A5C6-F00EC697B265}"/>
          </ac:picMkLst>
        </pc:picChg>
      </pc:sldChg>
      <pc:sldChg chg="addSp delSp modSp new mod setBg">
        <pc:chgData name="Ryan Larousse" userId="b18b482d-0d5d-4185-8bdf-42ce2756c0e0" providerId="ADAL" clId="{047C2367-9A24-437D-83E7-171BD3071FFD}" dt="2024-07-29T14:10:00.217" v="729" actId="26606"/>
        <pc:sldMkLst>
          <pc:docMk/>
          <pc:sldMk cId="3826939564" sldId="269"/>
        </pc:sldMkLst>
        <pc:spChg chg="mod">
          <ac:chgData name="Ryan Larousse" userId="b18b482d-0d5d-4185-8bdf-42ce2756c0e0" providerId="ADAL" clId="{047C2367-9A24-437D-83E7-171BD3071FFD}" dt="2024-07-29T14:10:00.217" v="729" actId="26606"/>
          <ac:spMkLst>
            <pc:docMk/>
            <pc:sldMk cId="3826939564" sldId="269"/>
            <ac:spMk id="2" creationId="{274AD452-E090-E4AD-3BB5-8D9FBFAC2BF5}"/>
          </ac:spMkLst>
        </pc:spChg>
        <pc:spChg chg="del">
          <ac:chgData name="Ryan Larousse" userId="b18b482d-0d5d-4185-8bdf-42ce2756c0e0" providerId="ADAL" clId="{047C2367-9A24-437D-83E7-171BD3071FFD}" dt="2024-07-29T14:09:08.583" v="718" actId="931"/>
          <ac:spMkLst>
            <pc:docMk/>
            <pc:sldMk cId="3826939564" sldId="269"/>
            <ac:spMk id="3" creationId="{4340F49E-4021-C9A8-A161-05B09811E6C5}"/>
          </ac:spMkLst>
        </pc:spChg>
        <pc:spChg chg="mod">
          <ac:chgData name="Ryan Larousse" userId="b18b482d-0d5d-4185-8bdf-42ce2756c0e0" providerId="ADAL" clId="{047C2367-9A24-437D-83E7-171BD3071FFD}" dt="2024-07-29T14:10:00.217" v="729" actId="26606"/>
          <ac:spMkLst>
            <pc:docMk/>
            <pc:sldMk cId="3826939564" sldId="269"/>
            <ac:spMk id="4" creationId="{4D0D6978-9B30-3B68-5AB1-0A570DC1DE38}"/>
          </ac:spMkLst>
        </pc:spChg>
        <pc:spChg chg="add del">
          <ac:chgData name="Ryan Larousse" userId="b18b482d-0d5d-4185-8bdf-42ce2756c0e0" providerId="ADAL" clId="{047C2367-9A24-437D-83E7-171BD3071FFD}" dt="2024-07-29T14:10:00.193" v="728" actId="26606"/>
          <ac:spMkLst>
            <pc:docMk/>
            <pc:sldMk cId="3826939564" sldId="269"/>
            <ac:spMk id="15" creationId="{0BABF38A-8A0D-492E-BD20-6CF4D46B50BD}"/>
          </ac:spMkLst>
        </pc:spChg>
        <pc:spChg chg="add del">
          <ac:chgData name="Ryan Larousse" userId="b18b482d-0d5d-4185-8bdf-42ce2756c0e0" providerId="ADAL" clId="{047C2367-9A24-437D-83E7-171BD3071FFD}" dt="2024-07-29T14:10:00.193" v="728" actId="26606"/>
          <ac:spMkLst>
            <pc:docMk/>
            <pc:sldMk cId="3826939564" sldId="269"/>
            <ac:spMk id="19" creationId="{8651CFA9-6065-4243-AC48-858E359780B1}"/>
          </ac:spMkLst>
        </pc:spChg>
        <pc:spChg chg="add del">
          <ac:chgData name="Ryan Larousse" userId="b18b482d-0d5d-4185-8bdf-42ce2756c0e0" providerId="ADAL" clId="{047C2367-9A24-437D-83E7-171BD3071FFD}" dt="2024-07-29T14:10:00.193" v="728" actId="26606"/>
          <ac:spMkLst>
            <pc:docMk/>
            <pc:sldMk cId="3826939564" sldId="269"/>
            <ac:spMk id="21" creationId="{FBC8BBE5-981E-4B0B-9654-32B5668BFF31}"/>
          </ac:spMkLst>
        </pc:spChg>
        <pc:spChg chg="add del">
          <ac:chgData name="Ryan Larousse" userId="b18b482d-0d5d-4185-8bdf-42ce2756c0e0" providerId="ADAL" clId="{047C2367-9A24-437D-83E7-171BD3071FFD}" dt="2024-07-29T14:10:00.193" v="728" actId="26606"/>
          <ac:spMkLst>
            <pc:docMk/>
            <pc:sldMk cId="3826939564" sldId="269"/>
            <ac:spMk id="23" creationId="{094C9708-F6A4-4956-B261-A4A2C4DFEBF7}"/>
          </ac:spMkLst>
        </pc:spChg>
        <pc:spChg chg="add del">
          <ac:chgData name="Ryan Larousse" userId="b18b482d-0d5d-4185-8bdf-42ce2756c0e0" providerId="ADAL" clId="{047C2367-9A24-437D-83E7-171BD3071FFD}" dt="2024-07-29T14:10:00.193" v="728" actId="26606"/>
          <ac:spMkLst>
            <pc:docMk/>
            <pc:sldMk cId="3826939564" sldId="269"/>
            <ac:spMk id="25" creationId="{592DB257-3E16-4A3C-9E28-4682828127AD}"/>
          </ac:spMkLst>
        </pc:spChg>
        <pc:spChg chg="add del">
          <ac:chgData name="Ryan Larousse" userId="b18b482d-0d5d-4185-8bdf-42ce2756c0e0" providerId="ADAL" clId="{047C2367-9A24-437D-83E7-171BD3071FFD}" dt="2024-07-29T14:10:00.193" v="728" actId="26606"/>
          <ac:spMkLst>
            <pc:docMk/>
            <pc:sldMk cId="3826939564" sldId="269"/>
            <ac:spMk id="27" creationId="{487685E6-1160-459B-8C70-301404C06C23}"/>
          </ac:spMkLst>
        </pc:spChg>
        <pc:spChg chg="add">
          <ac:chgData name="Ryan Larousse" userId="b18b482d-0d5d-4185-8bdf-42ce2756c0e0" providerId="ADAL" clId="{047C2367-9A24-437D-83E7-171BD3071FFD}" dt="2024-07-29T14:10:00.217" v="729" actId="26606"/>
          <ac:spMkLst>
            <pc:docMk/>
            <pc:sldMk cId="3826939564" sldId="269"/>
            <ac:spMk id="29" creationId="{0BABF38A-8A0D-492E-BD20-6CF4D46B50BD}"/>
          </ac:spMkLst>
        </pc:spChg>
        <pc:spChg chg="add">
          <ac:chgData name="Ryan Larousse" userId="b18b482d-0d5d-4185-8bdf-42ce2756c0e0" providerId="ADAL" clId="{047C2367-9A24-437D-83E7-171BD3071FFD}" dt="2024-07-29T14:10:00.217" v="729" actId="26606"/>
          <ac:spMkLst>
            <pc:docMk/>
            <pc:sldMk cId="3826939564" sldId="269"/>
            <ac:spMk id="31" creationId="{4AB8125F-0FD8-48CD-9F43-73E5494EA774}"/>
          </ac:spMkLst>
        </pc:spChg>
        <pc:spChg chg="add">
          <ac:chgData name="Ryan Larousse" userId="b18b482d-0d5d-4185-8bdf-42ce2756c0e0" providerId="ADAL" clId="{047C2367-9A24-437D-83E7-171BD3071FFD}" dt="2024-07-29T14:10:00.217" v="729" actId="26606"/>
          <ac:spMkLst>
            <pc:docMk/>
            <pc:sldMk cId="3826939564" sldId="269"/>
            <ac:spMk id="32" creationId="{EBDFFBC1-15BD-428E-B8AF-ECF5D1B76DEB}"/>
          </ac:spMkLst>
        </pc:spChg>
        <pc:spChg chg="add">
          <ac:chgData name="Ryan Larousse" userId="b18b482d-0d5d-4185-8bdf-42ce2756c0e0" providerId="ADAL" clId="{047C2367-9A24-437D-83E7-171BD3071FFD}" dt="2024-07-29T14:10:00.217" v="729" actId="26606"/>
          <ac:spMkLst>
            <pc:docMk/>
            <pc:sldMk cId="3826939564" sldId="269"/>
            <ac:spMk id="33" creationId="{EBFB3075-0323-4EB0-B1A5-776A0E709CEF}"/>
          </ac:spMkLst>
        </pc:spChg>
        <pc:picChg chg="add mod ord">
          <ac:chgData name="Ryan Larousse" userId="b18b482d-0d5d-4185-8bdf-42ce2756c0e0" providerId="ADAL" clId="{047C2367-9A24-437D-83E7-171BD3071FFD}" dt="2024-07-29T14:10:00.217" v="729" actId="26606"/>
          <ac:picMkLst>
            <pc:docMk/>
            <pc:sldMk cId="3826939564" sldId="269"/>
            <ac:picMk id="6" creationId="{5C9DDA44-65B5-BA26-00CE-A11B969C0F05}"/>
          </ac:picMkLst>
        </pc:picChg>
        <pc:picChg chg="add mod ord">
          <ac:chgData name="Ryan Larousse" userId="b18b482d-0d5d-4185-8bdf-42ce2756c0e0" providerId="ADAL" clId="{047C2367-9A24-437D-83E7-171BD3071FFD}" dt="2024-07-29T14:10:00.217" v="729" actId="26606"/>
          <ac:picMkLst>
            <pc:docMk/>
            <pc:sldMk cId="3826939564" sldId="269"/>
            <ac:picMk id="8" creationId="{226CD1FC-F68E-934D-39E5-F9181AA36F3D}"/>
          </ac:picMkLst>
        </pc:picChg>
        <pc:picChg chg="add mod">
          <ac:chgData name="Ryan Larousse" userId="b18b482d-0d5d-4185-8bdf-42ce2756c0e0" providerId="ADAL" clId="{047C2367-9A24-437D-83E7-171BD3071FFD}" dt="2024-07-29T14:10:00.217" v="729" actId="26606"/>
          <ac:picMkLst>
            <pc:docMk/>
            <pc:sldMk cId="3826939564" sldId="269"/>
            <ac:picMk id="10" creationId="{1A1261A1-3EA0-B2F9-FC80-3B1BB547B8F0}"/>
          </ac:picMkLst>
        </pc:picChg>
        <pc:picChg chg="add del">
          <ac:chgData name="Ryan Larousse" userId="b18b482d-0d5d-4185-8bdf-42ce2756c0e0" providerId="ADAL" clId="{047C2367-9A24-437D-83E7-171BD3071FFD}" dt="2024-07-29T14:10:00.193" v="728" actId="26606"/>
          <ac:picMkLst>
            <pc:docMk/>
            <pc:sldMk cId="3826939564" sldId="269"/>
            <ac:picMk id="17" creationId="{1CB7E8AE-A3AC-4BB7-A5C6-F00EC697B265}"/>
          </ac:picMkLst>
        </pc:picChg>
        <pc:picChg chg="add">
          <ac:chgData name="Ryan Larousse" userId="b18b482d-0d5d-4185-8bdf-42ce2756c0e0" providerId="ADAL" clId="{047C2367-9A24-437D-83E7-171BD3071FFD}" dt="2024-07-29T14:10:00.217" v="729" actId="26606"/>
          <ac:picMkLst>
            <pc:docMk/>
            <pc:sldMk cId="3826939564" sldId="269"/>
            <ac:picMk id="30" creationId="{1CB7E8AE-A3AC-4BB7-A5C6-F00EC697B265}"/>
          </ac:picMkLst>
        </pc:picChg>
      </pc:sldChg>
      <pc:sldChg chg="addSp delSp modSp new mod setBg">
        <pc:chgData name="Ryan Larousse" userId="b18b482d-0d5d-4185-8bdf-42ce2756c0e0" providerId="ADAL" clId="{047C2367-9A24-437D-83E7-171BD3071FFD}" dt="2024-07-29T14:14:07.344" v="807" actId="26606"/>
        <pc:sldMkLst>
          <pc:docMk/>
          <pc:sldMk cId="3080752433" sldId="270"/>
        </pc:sldMkLst>
        <pc:spChg chg="mod">
          <ac:chgData name="Ryan Larousse" userId="b18b482d-0d5d-4185-8bdf-42ce2756c0e0" providerId="ADAL" clId="{047C2367-9A24-437D-83E7-171BD3071FFD}" dt="2024-07-29T14:14:07.344" v="807" actId="26606"/>
          <ac:spMkLst>
            <pc:docMk/>
            <pc:sldMk cId="3080752433" sldId="270"/>
            <ac:spMk id="2" creationId="{28BC69C5-4F61-AE76-7D5A-7AE5A7709285}"/>
          </ac:spMkLst>
        </pc:spChg>
        <pc:spChg chg="del">
          <ac:chgData name="Ryan Larousse" userId="b18b482d-0d5d-4185-8bdf-42ce2756c0e0" providerId="ADAL" clId="{047C2367-9A24-437D-83E7-171BD3071FFD}" dt="2024-07-29T14:11:28.500" v="765" actId="931"/>
          <ac:spMkLst>
            <pc:docMk/>
            <pc:sldMk cId="3080752433" sldId="270"/>
            <ac:spMk id="3" creationId="{BB318E60-C5B8-346A-3E08-CAA8FFEA69FA}"/>
          </ac:spMkLst>
        </pc:spChg>
        <pc:spChg chg="mod">
          <ac:chgData name="Ryan Larousse" userId="b18b482d-0d5d-4185-8bdf-42ce2756c0e0" providerId="ADAL" clId="{047C2367-9A24-437D-83E7-171BD3071FFD}" dt="2024-07-29T14:14:07.344" v="807" actId="26606"/>
          <ac:spMkLst>
            <pc:docMk/>
            <pc:sldMk cId="3080752433" sldId="270"/>
            <ac:spMk id="4" creationId="{A8C3E1D1-C76E-1EDE-F5AC-A26B56259317}"/>
          </ac:spMkLst>
        </pc:spChg>
        <pc:spChg chg="add del">
          <ac:chgData name="Ryan Larousse" userId="b18b482d-0d5d-4185-8bdf-42ce2756c0e0" providerId="ADAL" clId="{047C2367-9A24-437D-83E7-171BD3071FFD}" dt="2024-07-29T14:14:07.344" v="807" actId="26606"/>
          <ac:spMkLst>
            <pc:docMk/>
            <pc:sldMk cId="3080752433" sldId="270"/>
            <ac:spMk id="13" creationId="{0BABF38A-8A0D-492E-BD20-6CF4D46B50BD}"/>
          </ac:spMkLst>
        </pc:spChg>
        <pc:spChg chg="add del">
          <ac:chgData name="Ryan Larousse" userId="b18b482d-0d5d-4185-8bdf-42ce2756c0e0" providerId="ADAL" clId="{047C2367-9A24-437D-83E7-171BD3071FFD}" dt="2024-07-29T14:14:07.344" v="807" actId="26606"/>
          <ac:spMkLst>
            <pc:docMk/>
            <pc:sldMk cId="3080752433" sldId="270"/>
            <ac:spMk id="17" creationId="{8651CFA9-6065-4243-AC48-858E359780B1}"/>
          </ac:spMkLst>
        </pc:spChg>
        <pc:spChg chg="add del">
          <ac:chgData name="Ryan Larousse" userId="b18b482d-0d5d-4185-8bdf-42ce2756c0e0" providerId="ADAL" clId="{047C2367-9A24-437D-83E7-171BD3071FFD}" dt="2024-07-29T14:14:07.344" v="807" actId="26606"/>
          <ac:spMkLst>
            <pc:docMk/>
            <pc:sldMk cId="3080752433" sldId="270"/>
            <ac:spMk id="19" creationId="{FBC8BBE5-981E-4B0B-9654-32B5668BFF31}"/>
          </ac:spMkLst>
        </pc:spChg>
        <pc:spChg chg="add del">
          <ac:chgData name="Ryan Larousse" userId="b18b482d-0d5d-4185-8bdf-42ce2756c0e0" providerId="ADAL" clId="{047C2367-9A24-437D-83E7-171BD3071FFD}" dt="2024-07-29T14:14:07.344" v="807" actId="26606"/>
          <ac:spMkLst>
            <pc:docMk/>
            <pc:sldMk cId="3080752433" sldId="270"/>
            <ac:spMk id="21" creationId="{094C9708-F6A4-4956-B261-A4A2C4DFEBF7}"/>
          </ac:spMkLst>
        </pc:spChg>
        <pc:spChg chg="add del">
          <ac:chgData name="Ryan Larousse" userId="b18b482d-0d5d-4185-8bdf-42ce2756c0e0" providerId="ADAL" clId="{047C2367-9A24-437D-83E7-171BD3071FFD}" dt="2024-07-29T14:14:07.344" v="807" actId="26606"/>
          <ac:spMkLst>
            <pc:docMk/>
            <pc:sldMk cId="3080752433" sldId="270"/>
            <ac:spMk id="23" creationId="{592DB257-3E16-4A3C-9E28-4682828127AD}"/>
          </ac:spMkLst>
        </pc:spChg>
        <pc:spChg chg="add del">
          <ac:chgData name="Ryan Larousse" userId="b18b482d-0d5d-4185-8bdf-42ce2756c0e0" providerId="ADAL" clId="{047C2367-9A24-437D-83E7-171BD3071FFD}" dt="2024-07-29T14:14:07.344" v="807" actId="26606"/>
          <ac:spMkLst>
            <pc:docMk/>
            <pc:sldMk cId="3080752433" sldId="270"/>
            <ac:spMk id="25" creationId="{487685E6-1160-459B-8C70-301404C06C23}"/>
          </ac:spMkLst>
        </pc:spChg>
        <pc:spChg chg="add">
          <ac:chgData name="Ryan Larousse" userId="b18b482d-0d5d-4185-8bdf-42ce2756c0e0" providerId="ADAL" clId="{047C2367-9A24-437D-83E7-171BD3071FFD}" dt="2024-07-29T14:14:07.344" v="807" actId="26606"/>
          <ac:spMkLst>
            <pc:docMk/>
            <pc:sldMk cId="3080752433" sldId="270"/>
            <ac:spMk id="30" creationId="{0BABF38A-8A0D-492E-BD20-6CF4D46B50BD}"/>
          </ac:spMkLst>
        </pc:spChg>
        <pc:spChg chg="add">
          <ac:chgData name="Ryan Larousse" userId="b18b482d-0d5d-4185-8bdf-42ce2756c0e0" providerId="ADAL" clId="{047C2367-9A24-437D-83E7-171BD3071FFD}" dt="2024-07-29T14:14:07.344" v="807" actId="26606"/>
          <ac:spMkLst>
            <pc:docMk/>
            <pc:sldMk cId="3080752433" sldId="270"/>
            <ac:spMk id="34" creationId="{F1174801-1395-44C5-9B00-CCAC45C056E7}"/>
          </ac:spMkLst>
        </pc:spChg>
        <pc:spChg chg="add">
          <ac:chgData name="Ryan Larousse" userId="b18b482d-0d5d-4185-8bdf-42ce2756c0e0" providerId="ADAL" clId="{047C2367-9A24-437D-83E7-171BD3071FFD}" dt="2024-07-29T14:14:07.344" v="807" actId="26606"/>
          <ac:spMkLst>
            <pc:docMk/>
            <pc:sldMk cId="3080752433" sldId="270"/>
            <ac:spMk id="36" creationId="{8BADB362-9771-4A3C-B9E5-6777F34C5041}"/>
          </ac:spMkLst>
        </pc:spChg>
        <pc:spChg chg="add">
          <ac:chgData name="Ryan Larousse" userId="b18b482d-0d5d-4185-8bdf-42ce2756c0e0" providerId="ADAL" clId="{047C2367-9A24-437D-83E7-171BD3071FFD}" dt="2024-07-29T14:14:07.344" v="807" actId="26606"/>
          <ac:spMkLst>
            <pc:docMk/>
            <pc:sldMk cId="3080752433" sldId="270"/>
            <ac:spMk id="38" creationId="{EE0EF321-8351-49AB-BA30-A90615C80EEA}"/>
          </ac:spMkLst>
        </pc:spChg>
        <pc:spChg chg="add">
          <ac:chgData name="Ryan Larousse" userId="b18b482d-0d5d-4185-8bdf-42ce2756c0e0" providerId="ADAL" clId="{047C2367-9A24-437D-83E7-171BD3071FFD}" dt="2024-07-29T14:14:07.344" v="807" actId="26606"/>
          <ac:spMkLst>
            <pc:docMk/>
            <pc:sldMk cId="3080752433" sldId="270"/>
            <ac:spMk id="40" creationId="{7F729D3C-986A-4A27-A9FF-0A07A0959FEA}"/>
          </ac:spMkLst>
        </pc:spChg>
        <pc:picChg chg="add mod ord">
          <ac:chgData name="Ryan Larousse" userId="b18b482d-0d5d-4185-8bdf-42ce2756c0e0" providerId="ADAL" clId="{047C2367-9A24-437D-83E7-171BD3071FFD}" dt="2024-07-29T14:14:07.344" v="807" actId="26606"/>
          <ac:picMkLst>
            <pc:docMk/>
            <pc:sldMk cId="3080752433" sldId="270"/>
            <ac:picMk id="6" creationId="{355C9E0B-1B15-3B56-A64D-E7F9DC76A242}"/>
          </ac:picMkLst>
        </pc:picChg>
        <pc:picChg chg="add mod ord">
          <ac:chgData name="Ryan Larousse" userId="b18b482d-0d5d-4185-8bdf-42ce2756c0e0" providerId="ADAL" clId="{047C2367-9A24-437D-83E7-171BD3071FFD}" dt="2024-07-29T14:14:07.344" v="807" actId="26606"/>
          <ac:picMkLst>
            <pc:docMk/>
            <pc:sldMk cId="3080752433" sldId="270"/>
            <ac:picMk id="8" creationId="{B46FA842-4CD3-F7B5-A3BC-0E94BCC1F213}"/>
          </ac:picMkLst>
        </pc:picChg>
        <pc:picChg chg="add del">
          <ac:chgData name="Ryan Larousse" userId="b18b482d-0d5d-4185-8bdf-42ce2756c0e0" providerId="ADAL" clId="{047C2367-9A24-437D-83E7-171BD3071FFD}" dt="2024-07-29T14:14:07.344" v="807" actId="26606"/>
          <ac:picMkLst>
            <pc:docMk/>
            <pc:sldMk cId="3080752433" sldId="270"/>
            <ac:picMk id="15" creationId="{1CB7E8AE-A3AC-4BB7-A5C6-F00EC697B265}"/>
          </ac:picMkLst>
        </pc:picChg>
        <pc:picChg chg="add">
          <ac:chgData name="Ryan Larousse" userId="b18b482d-0d5d-4185-8bdf-42ce2756c0e0" providerId="ADAL" clId="{047C2367-9A24-437D-83E7-171BD3071FFD}" dt="2024-07-29T14:14:07.344" v="807" actId="26606"/>
          <ac:picMkLst>
            <pc:docMk/>
            <pc:sldMk cId="3080752433" sldId="270"/>
            <ac:picMk id="32" creationId="{1CB7E8AE-A3AC-4BB7-A5C6-F00EC697B265}"/>
          </ac:picMkLst>
        </pc:picChg>
      </pc:sldChg>
      <pc:sldChg chg="addSp delSp modSp new mod setBg">
        <pc:chgData name="Ryan Larousse" userId="b18b482d-0d5d-4185-8bdf-42ce2756c0e0" providerId="ADAL" clId="{047C2367-9A24-437D-83E7-171BD3071FFD}" dt="2024-07-29T14:25:33.074" v="868" actId="26606"/>
        <pc:sldMkLst>
          <pc:docMk/>
          <pc:sldMk cId="1185522412" sldId="271"/>
        </pc:sldMkLst>
        <pc:spChg chg="mod">
          <ac:chgData name="Ryan Larousse" userId="b18b482d-0d5d-4185-8bdf-42ce2756c0e0" providerId="ADAL" clId="{047C2367-9A24-437D-83E7-171BD3071FFD}" dt="2024-07-29T14:25:33.074" v="868" actId="26606"/>
          <ac:spMkLst>
            <pc:docMk/>
            <pc:sldMk cId="1185522412" sldId="271"/>
            <ac:spMk id="2" creationId="{CB8D22CB-C69E-18CA-899C-CBD3B669D645}"/>
          </ac:spMkLst>
        </pc:spChg>
        <pc:spChg chg="del">
          <ac:chgData name="Ryan Larousse" userId="b18b482d-0d5d-4185-8bdf-42ce2756c0e0" providerId="ADAL" clId="{047C2367-9A24-437D-83E7-171BD3071FFD}" dt="2024-07-29T14:25:27.177" v="865" actId="931"/>
          <ac:spMkLst>
            <pc:docMk/>
            <pc:sldMk cId="1185522412" sldId="271"/>
            <ac:spMk id="3" creationId="{E777101A-CC6C-653E-B838-26E8CA55C981}"/>
          </ac:spMkLst>
        </pc:spChg>
        <pc:spChg chg="mod">
          <ac:chgData name="Ryan Larousse" userId="b18b482d-0d5d-4185-8bdf-42ce2756c0e0" providerId="ADAL" clId="{047C2367-9A24-437D-83E7-171BD3071FFD}" dt="2024-07-29T14:25:33.074" v="868" actId="26606"/>
          <ac:spMkLst>
            <pc:docMk/>
            <pc:sldMk cId="1185522412" sldId="271"/>
            <ac:spMk id="4" creationId="{C19EF3E0-D1DF-71EE-634C-6717F984F191}"/>
          </ac:spMkLst>
        </pc:spChg>
        <pc:spChg chg="add">
          <ac:chgData name="Ryan Larousse" userId="b18b482d-0d5d-4185-8bdf-42ce2756c0e0" providerId="ADAL" clId="{047C2367-9A24-437D-83E7-171BD3071FFD}" dt="2024-07-29T14:25:33.074" v="868" actId="26606"/>
          <ac:spMkLst>
            <pc:docMk/>
            <pc:sldMk cId="1185522412" sldId="271"/>
            <ac:spMk id="11" creationId="{0BABF38A-8A0D-492E-BD20-6CF4D46B50BD}"/>
          </ac:spMkLst>
        </pc:spChg>
        <pc:spChg chg="add">
          <ac:chgData name="Ryan Larousse" userId="b18b482d-0d5d-4185-8bdf-42ce2756c0e0" providerId="ADAL" clId="{047C2367-9A24-437D-83E7-171BD3071FFD}" dt="2024-07-29T14:25:33.074" v="868" actId="26606"/>
          <ac:spMkLst>
            <pc:docMk/>
            <pc:sldMk cId="1185522412" sldId="271"/>
            <ac:spMk id="15" creationId="{F1174801-1395-44C5-9B00-CCAC45C056E7}"/>
          </ac:spMkLst>
        </pc:spChg>
        <pc:spChg chg="add">
          <ac:chgData name="Ryan Larousse" userId="b18b482d-0d5d-4185-8bdf-42ce2756c0e0" providerId="ADAL" clId="{047C2367-9A24-437D-83E7-171BD3071FFD}" dt="2024-07-29T14:25:33.074" v="868" actId="26606"/>
          <ac:spMkLst>
            <pc:docMk/>
            <pc:sldMk cId="1185522412" sldId="271"/>
            <ac:spMk id="17" creationId="{8DBEE602-02D2-420A-AFC1-438A1699A5E5}"/>
          </ac:spMkLst>
        </pc:spChg>
        <pc:spChg chg="add">
          <ac:chgData name="Ryan Larousse" userId="b18b482d-0d5d-4185-8bdf-42ce2756c0e0" providerId="ADAL" clId="{047C2367-9A24-437D-83E7-171BD3071FFD}" dt="2024-07-29T14:25:33.074" v="868" actId="26606"/>
          <ac:spMkLst>
            <pc:docMk/>
            <pc:sldMk cId="1185522412" sldId="271"/>
            <ac:spMk id="19" creationId="{B3FAB79E-1E1B-4287-B4EA-26E497404C89}"/>
          </ac:spMkLst>
        </pc:spChg>
        <pc:spChg chg="add">
          <ac:chgData name="Ryan Larousse" userId="b18b482d-0d5d-4185-8bdf-42ce2756c0e0" providerId="ADAL" clId="{047C2367-9A24-437D-83E7-171BD3071FFD}" dt="2024-07-29T14:25:33.074" v="868" actId="26606"/>
          <ac:spMkLst>
            <pc:docMk/>
            <pc:sldMk cId="1185522412" sldId="271"/>
            <ac:spMk id="21" creationId="{A22256D1-A993-4D2E-943C-2E87F8BFC629}"/>
          </ac:spMkLst>
        </pc:spChg>
        <pc:picChg chg="add mod ord">
          <ac:chgData name="Ryan Larousse" userId="b18b482d-0d5d-4185-8bdf-42ce2756c0e0" providerId="ADAL" clId="{047C2367-9A24-437D-83E7-171BD3071FFD}" dt="2024-07-29T14:25:33.074" v="868" actId="26606"/>
          <ac:picMkLst>
            <pc:docMk/>
            <pc:sldMk cId="1185522412" sldId="271"/>
            <ac:picMk id="6" creationId="{D15D6256-82D0-57CD-F097-CDDC7825DE8E}"/>
          </ac:picMkLst>
        </pc:picChg>
        <pc:picChg chg="add">
          <ac:chgData name="Ryan Larousse" userId="b18b482d-0d5d-4185-8bdf-42ce2756c0e0" providerId="ADAL" clId="{047C2367-9A24-437D-83E7-171BD3071FFD}" dt="2024-07-29T14:25:33.074" v="868" actId="26606"/>
          <ac:picMkLst>
            <pc:docMk/>
            <pc:sldMk cId="1185522412" sldId="271"/>
            <ac:picMk id="13" creationId="{1CB7E8AE-A3AC-4BB7-A5C6-F00EC697B265}"/>
          </ac:picMkLst>
        </pc:picChg>
      </pc:sldChg>
      <pc:sldChg chg="addSp delSp modSp new mod setBg">
        <pc:chgData name="Ryan Larousse" userId="b18b482d-0d5d-4185-8bdf-42ce2756c0e0" providerId="ADAL" clId="{047C2367-9A24-437D-83E7-171BD3071FFD}" dt="2024-07-29T14:31:28.713" v="998" actId="26606"/>
        <pc:sldMkLst>
          <pc:docMk/>
          <pc:sldMk cId="3122562026" sldId="272"/>
        </pc:sldMkLst>
        <pc:spChg chg="mod">
          <ac:chgData name="Ryan Larousse" userId="b18b482d-0d5d-4185-8bdf-42ce2756c0e0" providerId="ADAL" clId="{047C2367-9A24-437D-83E7-171BD3071FFD}" dt="2024-07-29T14:31:28.713" v="998" actId="26606"/>
          <ac:spMkLst>
            <pc:docMk/>
            <pc:sldMk cId="3122562026" sldId="272"/>
            <ac:spMk id="2" creationId="{7B791BD4-826F-1DB9-0A2C-4D5E639409D0}"/>
          </ac:spMkLst>
        </pc:spChg>
        <pc:spChg chg="del">
          <ac:chgData name="Ryan Larousse" userId="b18b482d-0d5d-4185-8bdf-42ce2756c0e0" providerId="ADAL" clId="{047C2367-9A24-437D-83E7-171BD3071FFD}" dt="2024-07-29T14:31:28.713" v="998" actId="26606"/>
          <ac:spMkLst>
            <pc:docMk/>
            <pc:sldMk cId="3122562026" sldId="272"/>
            <ac:spMk id="3" creationId="{6DCCC9E3-C5E7-31B4-66B4-A20C1945B2A4}"/>
          </ac:spMkLst>
        </pc:spChg>
        <pc:spChg chg="del mod">
          <ac:chgData name="Ryan Larousse" userId="b18b482d-0d5d-4185-8bdf-42ce2756c0e0" providerId="ADAL" clId="{047C2367-9A24-437D-83E7-171BD3071FFD}" dt="2024-07-29T14:31:28.713" v="998" actId="26606"/>
          <ac:spMkLst>
            <pc:docMk/>
            <pc:sldMk cId="3122562026" sldId="272"/>
            <ac:spMk id="4" creationId="{23902C76-8E6B-1D13-F59E-5EF19587C83B}"/>
          </ac:spMkLst>
        </pc:spChg>
        <pc:spChg chg="add">
          <ac:chgData name="Ryan Larousse" userId="b18b482d-0d5d-4185-8bdf-42ce2756c0e0" providerId="ADAL" clId="{047C2367-9A24-437D-83E7-171BD3071FFD}" dt="2024-07-29T14:31:28.713" v="998" actId="26606"/>
          <ac:spMkLst>
            <pc:docMk/>
            <pc:sldMk cId="3122562026" sldId="272"/>
            <ac:spMk id="10" creationId="{0BABF38A-8A0D-492E-BD20-6CF4D46B50BD}"/>
          </ac:spMkLst>
        </pc:spChg>
        <pc:spChg chg="add">
          <ac:chgData name="Ryan Larousse" userId="b18b482d-0d5d-4185-8bdf-42ce2756c0e0" providerId="ADAL" clId="{047C2367-9A24-437D-83E7-171BD3071FFD}" dt="2024-07-29T14:31:28.713" v="998" actId="26606"/>
          <ac:spMkLst>
            <pc:docMk/>
            <pc:sldMk cId="3122562026" sldId="272"/>
            <ac:spMk id="14" creationId="{8651CFA9-6065-4243-AC48-858E359780B1}"/>
          </ac:spMkLst>
        </pc:spChg>
        <pc:spChg chg="add">
          <ac:chgData name="Ryan Larousse" userId="b18b482d-0d5d-4185-8bdf-42ce2756c0e0" providerId="ADAL" clId="{047C2367-9A24-437D-83E7-171BD3071FFD}" dt="2024-07-29T14:31:28.713" v="998" actId="26606"/>
          <ac:spMkLst>
            <pc:docMk/>
            <pc:sldMk cId="3122562026" sldId="272"/>
            <ac:spMk id="16" creationId="{37962AE0-6A1C-4B76-9D52-10E5E6D7D3BB}"/>
          </ac:spMkLst>
        </pc:spChg>
        <pc:spChg chg="add">
          <ac:chgData name="Ryan Larousse" userId="b18b482d-0d5d-4185-8bdf-42ce2756c0e0" providerId="ADAL" clId="{047C2367-9A24-437D-83E7-171BD3071FFD}" dt="2024-07-29T14:31:28.713" v="998" actId="26606"/>
          <ac:spMkLst>
            <pc:docMk/>
            <pc:sldMk cId="3122562026" sldId="272"/>
            <ac:spMk id="18" creationId="{027CAEDE-D92D-4745-8749-71019415A797}"/>
          </ac:spMkLst>
        </pc:spChg>
        <pc:spChg chg="add">
          <ac:chgData name="Ryan Larousse" userId="b18b482d-0d5d-4185-8bdf-42ce2756c0e0" providerId="ADAL" clId="{047C2367-9A24-437D-83E7-171BD3071FFD}" dt="2024-07-29T14:31:28.713" v="998" actId="26606"/>
          <ac:spMkLst>
            <pc:docMk/>
            <pc:sldMk cId="3122562026" sldId="272"/>
            <ac:spMk id="20" creationId="{00C96CB6-3880-40E6-A4BF-F64E7D1E4295}"/>
          </ac:spMkLst>
        </pc:spChg>
        <pc:graphicFrameChg chg="add">
          <ac:chgData name="Ryan Larousse" userId="b18b482d-0d5d-4185-8bdf-42ce2756c0e0" providerId="ADAL" clId="{047C2367-9A24-437D-83E7-171BD3071FFD}" dt="2024-07-29T14:31:28.713" v="998" actId="26606"/>
          <ac:graphicFrameMkLst>
            <pc:docMk/>
            <pc:sldMk cId="3122562026" sldId="272"/>
            <ac:graphicFrameMk id="6" creationId="{A63A00CE-7BA3-6C44-0FAD-C19974A8793E}"/>
          </ac:graphicFrameMkLst>
        </pc:graphicFrameChg>
        <pc:picChg chg="add">
          <ac:chgData name="Ryan Larousse" userId="b18b482d-0d5d-4185-8bdf-42ce2756c0e0" providerId="ADAL" clId="{047C2367-9A24-437D-83E7-171BD3071FFD}" dt="2024-07-29T14:31:28.713" v="998" actId="26606"/>
          <ac:picMkLst>
            <pc:docMk/>
            <pc:sldMk cId="3122562026" sldId="272"/>
            <ac:picMk id="12" creationId="{1CB7E8AE-A3AC-4BB7-A5C6-F00EC697B265}"/>
          </ac:picMkLst>
        </pc:picChg>
      </pc:sldChg>
      <pc:sldChg chg="addSp delSp modSp new mod setBg">
        <pc:chgData name="Ryan Larousse" userId="b18b482d-0d5d-4185-8bdf-42ce2756c0e0" providerId="ADAL" clId="{047C2367-9A24-437D-83E7-171BD3071FFD}" dt="2024-07-29T15:06:18.291" v="1270" actId="26606"/>
        <pc:sldMkLst>
          <pc:docMk/>
          <pc:sldMk cId="1886331056" sldId="273"/>
        </pc:sldMkLst>
        <pc:spChg chg="mod">
          <ac:chgData name="Ryan Larousse" userId="b18b482d-0d5d-4185-8bdf-42ce2756c0e0" providerId="ADAL" clId="{047C2367-9A24-437D-83E7-171BD3071FFD}" dt="2024-07-29T15:06:18.291" v="1270" actId="26606"/>
          <ac:spMkLst>
            <pc:docMk/>
            <pc:sldMk cId="1886331056" sldId="273"/>
            <ac:spMk id="2" creationId="{F32B6E7E-AB5D-F687-B517-4AC8FC8AF07D}"/>
          </ac:spMkLst>
        </pc:spChg>
        <pc:spChg chg="del">
          <ac:chgData name="Ryan Larousse" userId="b18b482d-0d5d-4185-8bdf-42ce2756c0e0" providerId="ADAL" clId="{047C2367-9A24-437D-83E7-171BD3071FFD}" dt="2024-07-29T14:41:39.910" v="1137" actId="931"/>
          <ac:spMkLst>
            <pc:docMk/>
            <pc:sldMk cId="1886331056" sldId="273"/>
            <ac:spMk id="3" creationId="{E3763C10-FB86-A08A-EFBF-C2A1EBD5DFEB}"/>
          </ac:spMkLst>
        </pc:spChg>
        <pc:spChg chg="mod">
          <ac:chgData name="Ryan Larousse" userId="b18b482d-0d5d-4185-8bdf-42ce2756c0e0" providerId="ADAL" clId="{047C2367-9A24-437D-83E7-171BD3071FFD}" dt="2024-07-29T15:06:18.291" v="1270" actId="26606"/>
          <ac:spMkLst>
            <pc:docMk/>
            <pc:sldMk cId="1886331056" sldId="273"/>
            <ac:spMk id="4" creationId="{4EF476B2-75AF-2EA5-74F2-1FC09BFA4D54}"/>
          </ac:spMkLst>
        </pc:spChg>
        <pc:spChg chg="add del mod">
          <ac:chgData name="Ryan Larousse" userId="b18b482d-0d5d-4185-8bdf-42ce2756c0e0" providerId="ADAL" clId="{047C2367-9A24-437D-83E7-171BD3071FFD}" dt="2024-07-29T15:00:36.890" v="1144" actId="931"/>
          <ac:spMkLst>
            <pc:docMk/>
            <pc:sldMk cId="1886331056" sldId="273"/>
            <ac:spMk id="8" creationId="{52BE0060-7C46-8A1F-7087-EC08A5DF4FF1}"/>
          </ac:spMkLst>
        </pc:spChg>
        <pc:spChg chg="add del">
          <ac:chgData name="Ryan Larousse" userId="b18b482d-0d5d-4185-8bdf-42ce2756c0e0" providerId="ADAL" clId="{047C2367-9A24-437D-83E7-171BD3071FFD}" dt="2024-07-29T15:06:18.291" v="1270" actId="26606"/>
          <ac:spMkLst>
            <pc:docMk/>
            <pc:sldMk cId="1886331056" sldId="273"/>
            <ac:spMk id="15" creationId="{0BABF38A-8A0D-492E-BD20-6CF4D46B50BD}"/>
          </ac:spMkLst>
        </pc:spChg>
        <pc:spChg chg="add del">
          <ac:chgData name="Ryan Larousse" userId="b18b482d-0d5d-4185-8bdf-42ce2756c0e0" providerId="ADAL" clId="{047C2367-9A24-437D-83E7-171BD3071FFD}" dt="2024-07-29T15:06:18.291" v="1270" actId="26606"/>
          <ac:spMkLst>
            <pc:docMk/>
            <pc:sldMk cId="1886331056" sldId="273"/>
            <ac:spMk id="19" creationId="{8651CFA9-6065-4243-AC48-858E359780B1}"/>
          </ac:spMkLst>
        </pc:spChg>
        <pc:spChg chg="add del">
          <ac:chgData name="Ryan Larousse" userId="b18b482d-0d5d-4185-8bdf-42ce2756c0e0" providerId="ADAL" clId="{047C2367-9A24-437D-83E7-171BD3071FFD}" dt="2024-07-29T15:06:18.291" v="1270" actId="26606"/>
          <ac:spMkLst>
            <pc:docMk/>
            <pc:sldMk cId="1886331056" sldId="273"/>
            <ac:spMk id="21" creationId="{FBC8BBE5-981E-4B0B-9654-32B5668BFF31}"/>
          </ac:spMkLst>
        </pc:spChg>
        <pc:spChg chg="add del">
          <ac:chgData name="Ryan Larousse" userId="b18b482d-0d5d-4185-8bdf-42ce2756c0e0" providerId="ADAL" clId="{047C2367-9A24-437D-83E7-171BD3071FFD}" dt="2024-07-29T15:06:18.291" v="1270" actId="26606"/>
          <ac:spMkLst>
            <pc:docMk/>
            <pc:sldMk cId="1886331056" sldId="273"/>
            <ac:spMk id="23" creationId="{094C9708-F6A4-4956-B261-A4A2C4DFEBF7}"/>
          </ac:spMkLst>
        </pc:spChg>
        <pc:spChg chg="add del">
          <ac:chgData name="Ryan Larousse" userId="b18b482d-0d5d-4185-8bdf-42ce2756c0e0" providerId="ADAL" clId="{047C2367-9A24-437D-83E7-171BD3071FFD}" dt="2024-07-29T15:06:18.291" v="1270" actId="26606"/>
          <ac:spMkLst>
            <pc:docMk/>
            <pc:sldMk cId="1886331056" sldId="273"/>
            <ac:spMk id="25" creationId="{592DB257-3E16-4A3C-9E28-4682828127AD}"/>
          </ac:spMkLst>
        </pc:spChg>
        <pc:spChg chg="add del">
          <ac:chgData name="Ryan Larousse" userId="b18b482d-0d5d-4185-8bdf-42ce2756c0e0" providerId="ADAL" clId="{047C2367-9A24-437D-83E7-171BD3071FFD}" dt="2024-07-29T15:06:18.291" v="1270" actId="26606"/>
          <ac:spMkLst>
            <pc:docMk/>
            <pc:sldMk cId="1886331056" sldId="273"/>
            <ac:spMk id="27" creationId="{487685E6-1160-459B-8C70-301404C06C23}"/>
          </ac:spMkLst>
        </pc:spChg>
        <pc:spChg chg="add">
          <ac:chgData name="Ryan Larousse" userId="b18b482d-0d5d-4185-8bdf-42ce2756c0e0" providerId="ADAL" clId="{047C2367-9A24-437D-83E7-171BD3071FFD}" dt="2024-07-29T15:06:18.291" v="1270" actId="26606"/>
          <ac:spMkLst>
            <pc:docMk/>
            <pc:sldMk cId="1886331056" sldId="273"/>
            <ac:spMk id="32" creationId="{0BABF38A-8A0D-492E-BD20-6CF4D46B50BD}"/>
          </ac:spMkLst>
        </pc:spChg>
        <pc:spChg chg="add">
          <ac:chgData name="Ryan Larousse" userId="b18b482d-0d5d-4185-8bdf-42ce2756c0e0" providerId="ADAL" clId="{047C2367-9A24-437D-83E7-171BD3071FFD}" dt="2024-07-29T15:06:18.291" v="1270" actId="26606"/>
          <ac:spMkLst>
            <pc:docMk/>
            <pc:sldMk cId="1886331056" sldId="273"/>
            <ac:spMk id="36" creationId="{8651CFA9-6065-4243-AC48-858E359780B1}"/>
          </ac:spMkLst>
        </pc:spChg>
        <pc:spChg chg="add">
          <ac:chgData name="Ryan Larousse" userId="b18b482d-0d5d-4185-8bdf-42ce2756c0e0" providerId="ADAL" clId="{047C2367-9A24-437D-83E7-171BD3071FFD}" dt="2024-07-29T15:06:18.291" v="1270" actId="26606"/>
          <ac:spMkLst>
            <pc:docMk/>
            <pc:sldMk cId="1886331056" sldId="273"/>
            <ac:spMk id="38" creationId="{592DB257-3E16-4A3C-9E28-4682828127AD}"/>
          </ac:spMkLst>
        </pc:spChg>
        <pc:spChg chg="add">
          <ac:chgData name="Ryan Larousse" userId="b18b482d-0d5d-4185-8bdf-42ce2756c0e0" providerId="ADAL" clId="{047C2367-9A24-437D-83E7-171BD3071FFD}" dt="2024-07-29T15:06:18.291" v="1270" actId="26606"/>
          <ac:spMkLst>
            <pc:docMk/>
            <pc:sldMk cId="1886331056" sldId="273"/>
            <ac:spMk id="40" creationId="{6CE64648-E5BF-4184-AF04-5325D5D9E0E5}"/>
          </ac:spMkLst>
        </pc:spChg>
        <pc:spChg chg="add">
          <ac:chgData name="Ryan Larousse" userId="b18b482d-0d5d-4185-8bdf-42ce2756c0e0" providerId="ADAL" clId="{047C2367-9A24-437D-83E7-171BD3071FFD}" dt="2024-07-29T15:06:18.291" v="1270" actId="26606"/>
          <ac:spMkLst>
            <pc:docMk/>
            <pc:sldMk cId="1886331056" sldId="273"/>
            <ac:spMk id="42" creationId="{2B89DF47-7F4F-4EFF-B791-FD95AE360311}"/>
          </ac:spMkLst>
        </pc:spChg>
        <pc:picChg chg="add del mod">
          <ac:chgData name="Ryan Larousse" userId="b18b482d-0d5d-4185-8bdf-42ce2756c0e0" providerId="ADAL" clId="{047C2367-9A24-437D-83E7-171BD3071FFD}" dt="2024-07-29T15:00:21.789" v="1143" actId="21"/>
          <ac:picMkLst>
            <pc:docMk/>
            <pc:sldMk cId="1886331056" sldId="273"/>
            <ac:picMk id="6" creationId="{3AFFCDD3-A904-A9D6-28D6-48888ECEE173}"/>
          </ac:picMkLst>
        </pc:picChg>
        <pc:picChg chg="add mod">
          <ac:chgData name="Ryan Larousse" userId="b18b482d-0d5d-4185-8bdf-42ce2756c0e0" providerId="ADAL" clId="{047C2367-9A24-437D-83E7-171BD3071FFD}" dt="2024-07-29T15:06:18.291" v="1270" actId="26606"/>
          <ac:picMkLst>
            <pc:docMk/>
            <pc:sldMk cId="1886331056" sldId="273"/>
            <ac:picMk id="10" creationId="{C67ECF8C-7DD7-DF37-1992-635B61ABD388}"/>
          </ac:picMkLst>
        </pc:picChg>
        <pc:picChg chg="add del">
          <ac:chgData name="Ryan Larousse" userId="b18b482d-0d5d-4185-8bdf-42ce2756c0e0" providerId="ADAL" clId="{047C2367-9A24-437D-83E7-171BD3071FFD}" dt="2024-07-29T15:06:18.291" v="1270" actId="26606"/>
          <ac:picMkLst>
            <pc:docMk/>
            <pc:sldMk cId="1886331056" sldId="273"/>
            <ac:picMk id="17" creationId="{1CB7E8AE-A3AC-4BB7-A5C6-F00EC697B265}"/>
          </ac:picMkLst>
        </pc:picChg>
        <pc:picChg chg="add">
          <ac:chgData name="Ryan Larousse" userId="b18b482d-0d5d-4185-8bdf-42ce2756c0e0" providerId="ADAL" clId="{047C2367-9A24-437D-83E7-171BD3071FFD}" dt="2024-07-29T15:06:18.291" v="1270" actId="26606"/>
          <ac:picMkLst>
            <pc:docMk/>
            <pc:sldMk cId="1886331056" sldId="273"/>
            <ac:picMk id="34" creationId="{1CB7E8AE-A3AC-4BB7-A5C6-F00EC697B265}"/>
          </ac:picMkLst>
        </pc:picChg>
      </pc:sldChg>
      <pc:sldChg chg="addSp delSp modSp new mod setBg addAnim delAnim">
        <pc:chgData name="Ryan Larousse" userId="b18b482d-0d5d-4185-8bdf-42ce2756c0e0" providerId="ADAL" clId="{047C2367-9A24-437D-83E7-171BD3071FFD}" dt="2024-07-29T15:02:59.445" v="1240" actId="26606"/>
        <pc:sldMkLst>
          <pc:docMk/>
          <pc:sldMk cId="1847972991" sldId="274"/>
        </pc:sldMkLst>
        <pc:spChg chg="mod ord">
          <ac:chgData name="Ryan Larousse" userId="b18b482d-0d5d-4185-8bdf-42ce2756c0e0" providerId="ADAL" clId="{047C2367-9A24-437D-83E7-171BD3071FFD}" dt="2024-07-29T15:02:59.445" v="1240" actId="26606"/>
          <ac:spMkLst>
            <pc:docMk/>
            <pc:sldMk cId="1847972991" sldId="274"/>
            <ac:spMk id="2" creationId="{9FB3A57B-5157-77B2-2585-8BEFCE053599}"/>
          </ac:spMkLst>
        </pc:spChg>
        <pc:spChg chg="del">
          <ac:chgData name="Ryan Larousse" userId="b18b482d-0d5d-4185-8bdf-42ce2756c0e0" providerId="ADAL" clId="{047C2367-9A24-437D-83E7-171BD3071FFD}" dt="2024-07-29T15:02:20.279" v="1197" actId="931"/>
          <ac:spMkLst>
            <pc:docMk/>
            <pc:sldMk cId="1847972991" sldId="274"/>
            <ac:spMk id="3" creationId="{3084D299-9A92-19C7-BA11-E8A6EC3A358E}"/>
          </ac:spMkLst>
        </pc:spChg>
        <pc:spChg chg="mod">
          <ac:chgData name="Ryan Larousse" userId="b18b482d-0d5d-4185-8bdf-42ce2756c0e0" providerId="ADAL" clId="{047C2367-9A24-437D-83E7-171BD3071FFD}" dt="2024-07-29T15:02:59.445" v="1240" actId="26606"/>
          <ac:spMkLst>
            <pc:docMk/>
            <pc:sldMk cId="1847972991" sldId="274"/>
            <ac:spMk id="4" creationId="{DA8FD54B-0235-CCF2-6891-5630943A54FF}"/>
          </ac:spMkLst>
        </pc:spChg>
        <pc:spChg chg="add del">
          <ac:chgData name="Ryan Larousse" userId="b18b482d-0d5d-4185-8bdf-42ce2756c0e0" providerId="ADAL" clId="{047C2367-9A24-437D-83E7-171BD3071FFD}" dt="2024-07-29T15:02:59.405" v="1239" actId="26606"/>
          <ac:spMkLst>
            <pc:docMk/>
            <pc:sldMk cId="1847972991" sldId="274"/>
            <ac:spMk id="11" creationId="{0BABF38A-8A0D-492E-BD20-6CF4D46B50BD}"/>
          </ac:spMkLst>
        </pc:spChg>
        <pc:spChg chg="add del">
          <ac:chgData name="Ryan Larousse" userId="b18b482d-0d5d-4185-8bdf-42ce2756c0e0" providerId="ADAL" clId="{047C2367-9A24-437D-83E7-171BD3071FFD}" dt="2024-07-29T15:02:59.405" v="1239" actId="26606"/>
          <ac:spMkLst>
            <pc:docMk/>
            <pc:sldMk cId="1847972991" sldId="274"/>
            <ac:spMk id="15" creationId="{EB614023-3F38-44EB-8ABB-B52E5B9E222A}"/>
          </ac:spMkLst>
        </pc:spChg>
        <pc:spChg chg="add del">
          <ac:chgData name="Ryan Larousse" userId="b18b482d-0d5d-4185-8bdf-42ce2756c0e0" providerId="ADAL" clId="{047C2367-9A24-437D-83E7-171BD3071FFD}" dt="2024-07-29T15:02:59.405" v="1239" actId="26606"/>
          <ac:spMkLst>
            <pc:docMk/>
            <pc:sldMk cId="1847972991" sldId="274"/>
            <ac:spMk id="17" creationId="{8C5F9310-ED3E-45B9-9D97-AC0F2C89009B}"/>
          </ac:spMkLst>
        </pc:spChg>
        <pc:spChg chg="add del">
          <ac:chgData name="Ryan Larousse" userId="b18b482d-0d5d-4185-8bdf-42ce2756c0e0" providerId="ADAL" clId="{047C2367-9A24-437D-83E7-171BD3071FFD}" dt="2024-07-29T15:02:59.405" v="1239" actId="26606"/>
          <ac:spMkLst>
            <pc:docMk/>
            <pc:sldMk cId="1847972991" sldId="274"/>
            <ac:spMk id="19" creationId="{8D2A0DB3-EF43-4032-9B27-954E12CCB688}"/>
          </ac:spMkLst>
        </pc:spChg>
        <pc:spChg chg="add">
          <ac:chgData name="Ryan Larousse" userId="b18b482d-0d5d-4185-8bdf-42ce2756c0e0" providerId="ADAL" clId="{047C2367-9A24-437D-83E7-171BD3071FFD}" dt="2024-07-29T15:02:59.445" v="1240" actId="26606"/>
          <ac:spMkLst>
            <pc:docMk/>
            <pc:sldMk cId="1847972991" sldId="274"/>
            <ac:spMk id="21" creationId="{A22256D1-A993-4D2E-943C-2E87F8BFC629}"/>
          </ac:spMkLst>
        </pc:spChg>
        <pc:spChg chg="add">
          <ac:chgData name="Ryan Larousse" userId="b18b482d-0d5d-4185-8bdf-42ce2756c0e0" providerId="ADAL" clId="{047C2367-9A24-437D-83E7-171BD3071FFD}" dt="2024-07-29T15:02:59.445" v="1240" actId="26606"/>
          <ac:spMkLst>
            <pc:docMk/>
            <pc:sldMk cId="1847972991" sldId="274"/>
            <ac:spMk id="22" creationId="{0BABF38A-8A0D-492E-BD20-6CF4D46B50BD}"/>
          </ac:spMkLst>
        </pc:spChg>
        <pc:spChg chg="add">
          <ac:chgData name="Ryan Larousse" userId="b18b482d-0d5d-4185-8bdf-42ce2756c0e0" providerId="ADAL" clId="{047C2367-9A24-437D-83E7-171BD3071FFD}" dt="2024-07-29T15:02:59.445" v="1240" actId="26606"/>
          <ac:spMkLst>
            <pc:docMk/>
            <pc:sldMk cId="1847972991" sldId="274"/>
            <ac:spMk id="24" creationId="{F1174801-1395-44C5-9B00-CCAC45C056E7}"/>
          </ac:spMkLst>
        </pc:spChg>
        <pc:spChg chg="add">
          <ac:chgData name="Ryan Larousse" userId="b18b482d-0d5d-4185-8bdf-42ce2756c0e0" providerId="ADAL" clId="{047C2367-9A24-437D-83E7-171BD3071FFD}" dt="2024-07-29T15:02:59.445" v="1240" actId="26606"/>
          <ac:spMkLst>
            <pc:docMk/>
            <pc:sldMk cId="1847972991" sldId="274"/>
            <ac:spMk id="25" creationId="{8DBEE602-02D2-420A-AFC1-438A1699A5E5}"/>
          </ac:spMkLst>
        </pc:spChg>
        <pc:spChg chg="add">
          <ac:chgData name="Ryan Larousse" userId="b18b482d-0d5d-4185-8bdf-42ce2756c0e0" providerId="ADAL" clId="{047C2367-9A24-437D-83E7-171BD3071FFD}" dt="2024-07-29T15:02:59.445" v="1240" actId="26606"/>
          <ac:spMkLst>
            <pc:docMk/>
            <pc:sldMk cId="1847972991" sldId="274"/>
            <ac:spMk id="26" creationId="{B3FAB79E-1E1B-4287-B4EA-26E497404C89}"/>
          </ac:spMkLst>
        </pc:spChg>
        <pc:picChg chg="add mod ord">
          <ac:chgData name="Ryan Larousse" userId="b18b482d-0d5d-4185-8bdf-42ce2756c0e0" providerId="ADAL" clId="{047C2367-9A24-437D-83E7-171BD3071FFD}" dt="2024-07-29T15:02:59.445" v="1240" actId="26606"/>
          <ac:picMkLst>
            <pc:docMk/>
            <pc:sldMk cId="1847972991" sldId="274"/>
            <ac:picMk id="6" creationId="{70DA558E-588A-0053-088E-54B74B2E5957}"/>
          </ac:picMkLst>
        </pc:picChg>
        <pc:picChg chg="add del">
          <ac:chgData name="Ryan Larousse" userId="b18b482d-0d5d-4185-8bdf-42ce2756c0e0" providerId="ADAL" clId="{047C2367-9A24-437D-83E7-171BD3071FFD}" dt="2024-07-29T15:02:59.405" v="1239" actId="26606"/>
          <ac:picMkLst>
            <pc:docMk/>
            <pc:sldMk cId="1847972991" sldId="274"/>
            <ac:picMk id="13" creationId="{1CB7E8AE-A3AC-4BB7-A5C6-F00EC697B265}"/>
          </ac:picMkLst>
        </pc:picChg>
        <pc:picChg chg="add">
          <ac:chgData name="Ryan Larousse" userId="b18b482d-0d5d-4185-8bdf-42ce2756c0e0" providerId="ADAL" clId="{047C2367-9A24-437D-83E7-171BD3071FFD}" dt="2024-07-29T15:02:59.445" v="1240" actId="26606"/>
          <ac:picMkLst>
            <pc:docMk/>
            <pc:sldMk cId="1847972991" sldId="274"/>
            <ac:picMk id="23" creationId="{1CB7E8AE-A3AC-4BB7-A5C6-F00EC697B265}"/>
          </ac:picMkLst>
        </pc:picChg>
      </pc:sldChg>
      <pc:sldChg chg="addSp delSp modSp new mod setBg">
        <pc:chgData name="Ryan Larousse" userId="b18b482d-0d5d-4185-8bdf-42ce2756c0e0" providerId="ADAL" clId="{047C2367-9A24-437D-83E7-171BD3071FFD}" dt="2024-07-29T15:15:53.162" v="1542" actId="20577"/>
        <pc:sldMkLst>
          <pc:docMk/>
          <pc:sldMk cId="4216883292" sldId="275"/>
        </pc:sldMkLst>
        <pc:spChg chg="mod">
          <ac:chgData name="Ryan Larousse" userId="b18b482d-0d5d-4185-8bdf-42ce2756c0e0" providerId="ADAL" clId="{047C2367-9A24-437D-83E7-171BD3071FFD}" dt="2024-07-29T15:15:37.869" v="1540" actId="20577"/>
          <ac:spMkLst>
            <pc:docMk/>
            <pc:sldMk cId="4216883292" sldId="275"/>
            <ac:spMk id="2" creationId="{70B9F855-EABC-4BE5-635B-44D344330FB1}"/>
          </ac:spMkLst>
        </pc:spChg>
        <pc:spChg chg="del">
          <ac:chgData name="Ryan Larousse" userId="b18b482d-0d5d-4185-8bdf-42ce2756c0e0" providerId="ADAL" clId="{047C2367-9A24-437D-83E7-171BD3071FFD}" dt="2024-07-29T15:11:25.866" v="1450" actId="931"/>
          <ac:spMkLst>
            <pc:docMk/>
            <pc:sldMk cId="4216883292" sldId="275"/>
            <ac:spMk id="3" creationId="{21BB6BB9-5118-313B-C5BE-0676442DCABA}"/>
          </ac:spMkLst>
        </pc:spChg>
        <pc:spChg chg="mod">
          <ac:chgData name="Ryan Larousse" userId="b18b482d-0d5d-4185-8bdf-42ce2756c0e0" providerId="ADAL" clId="{047C2367-9A24-437D-83E7-171BD3071FFD}" dt="2024-07-29T15:15:53.162" v="1542" actId="20577"/>
          <ac:spMkLst>
            <pc:docMk/>
            <pc:sldMk cId="4216883292" sldId="275"/>
            <ac:spMk id="4" creationId="{C88B76A4-DEC1-EA63-A914-BA3D1C3ECC41}"/>
          </ac:spMkLst>
        </pc:spChg>
        <pc:spChg chg="add">
          <ac:chgData name="Ryan Larousse" userId="b18b482d-0d5d-4185-8bdf-42ce2756c0e0" providerId="ADAL" clId="{047C2367-9A24-437D-83E7-171BD3071FFD}" dt="2024-07-29T15:11:32.203" v="1453" actId="26606"/>
          <ac:spMkLst>
            <pc:docMk/>
            <pc:sldMk cId="4216883292" sldId="275"/>
            <ac:spMk id="11" creationId="{0BABF38A-8A0D-492E-BD20-6CF4D46B50BD}"/>
          </ac:spMkLst>
        </pc:spChg>
        <pc:spChg chg="add">
          <ac:chgData name="Ryan Larousse" userId="b18b482d-0d5d-4185-8bdf-42ce2756c0e0" providerId="ADAL" clId="{047C2367-9A24-437D-83E7-171BD3071FFD}" dt="2024-07-29T15:11:32.203" v="1453" actId="26606"/>
          <ac:spMkLst>
            <pc:docMk/>
            <pc:sldMk cId="4216883292" sldId="275"/>
            <ac:spMk id="15" creationId="{8651CFA9-6065-4243-AC48-858E359780B1}"/>
          </ac:spMkLst>
        </pc:spChg>
        <pc:spChg chg="add">
          <ac:chgData name="Ryan Larousse" userId="b18b482d-0d5d-4185-8bdf-42ce2756c0e0" providerId="ADAL" clId="{047C2367-9A24-437D-83E7-171BD3071FFD}" dt="2024-07-29T15:11:32.203" v="1453" actId="26606"/>
          <ac:spMkLst>
            <pc:docMk/>
            <pc:sldMk cId="4216883292" sldId="275"/>
            <ac:spMk id="17" creationId="{592DB257-3E16-4A3C-9E28-4682828127AD}"/>
          </ac:spMkLst>
        </pc:spChg>
        <pc:spChg chg="add">
          <ac:chgData name="Ryan Larousse" userId="b18b482d-0d5d-4185-8bdf-42ce2756c0e0" providerId="ADAL" clId="{047C2367-9A24-437D-83E7-171BD3071FFD}" dt="2024-07-29T15:11:32.203" v="1453" actId="26606"/>
          <ac:spMkLst>
            <pc:docMk/>
            <pc:sldMk cId="4216883292" sldId="275"/>
            <ac:spMk id="19" creationId="{6CE64648-E5BF-4184-AF04-5325D5D9E0E5}"/>
          </ac:spMkLst>
        </pc:spChg>
        <pc:spChg chg="add">
          <ac:chgData name="Ryan Larousse" userId="b18b482d-0d5d-4185-8bdf-42ce2756c0e0" providerId="ADAL" clId="{047C2367-9A24-437D-83E7-171BD3071FFD}" dt="2024-07-29T15:11:32.203" v="1453" actId="26606"/>
          <ac:spMkLst>
            <pc:docMk/>
            <pc:sldMk cId="4216883292" sldId="275"/>
            <ac:spMk id="21" creationId="{2B89DF47-7F4F-4EFF-B791-FD95AE360311}"/>
          </ac:spMkLst>
        </pc:spChg>
        <pc:picChg chg="add mod ord">
          <ac:chgData name="Ryan Larousse" userId="b18b482d-0d5d-4185-8bdf-42ce2756c0e0" providerId="ADAL" clId="{047C2367-9A24-437D-83E7-171BD3071FFD}" dt="2024-07-29T15:11:32.203" v="1453" actId="26606"/>
          <ac:picMkLst>
            <pc:docMk/>
            <pc:sldMk cId="4216883292" sldId="275"/>
            <ac:picMk id="6" creationId="{F23E22E1-74B8-F03D-DF50-3488ADCCF3C1}"/>
          </ac:picMkLst>
        </pc:picChg>
        <pc:picChg chg="add">
          <ac:chgData name="Ryan Larousse" userId="b18b482d-0d5d-4185-8bdf-42ce2756c0e0" providerId="ADAL" clId="{047C2367-9A24-437D-83E7-171BD3071FFD}" dt="2024-07-29T15:11:32.203" v="1453" actId="26606"/>
          <ac:picMkLst>
            <pc:docMk/>
            <pc:sldMk cId="4216883292" sldId="275"/>
            <ac:picMk id="13" creationId="{1CB7E8AE-A3AC-4BB7-A5C6-F00EC697B265}"/>
          </ac:picMkLst>
        </pc:picChg>
      </pc:sldChg>
      <pc:sldChg chg="addSp delSp modSp new mod setBg modClrScheme chgLayout">
        <pc:chgData name="Ryan Larousse" userId="b18b482d-0d5d-4185-8bdf-42ce2756c0e0" providerId="ADAL" clId="{047C2367-9A24-437D-83E7-171BD3071FFD}" dt="2024-07-29T15:54:32.958" v="1650" actId="26606"/>
        <pc:sldMkLst>
          <pc:docMk/>
          <pc:sldMk cId="849643804" sldId="276"/>
        </pc:sldMkLst>
        <pc:spChg chg="add mod">
          <ac:chgData name="Ryan Larousse" userId="b18b482d-0d5d-4185-8bdf-42ce2756c0e0" providerId="ADAL" clId="{047C2367-9A24-437D-83E7-171BD3071FFD}" dt="2024-07-29T15:54:32.958" v="1650" actId="26606"/>
          <ac:spMkLst>
            <pc:docMk/>
            <pc:sldMk cId="849643804" sldId="276"/>
            <ac:spMk id="2" creationId="{3CB5B420-1167-912D-67F3-5C7C84FFD880}"/>
          </ac:spMkLst>
        </pc:spChg>
        <pc:spChg chg="add del mod">
          <ac:chgData name="Ryan Larousse" userId="b18b482d-0d5d-4185-8bdf-42ce2756c0e0" providerId="ADAL" clId="{047C2367-9A24-437D-83E7-171BD3071FFD}" dt="2024-07-29T15:22:23.567" v="1623" actId="931"/>
          <ac:spMkLst>
            <pc:docMk/>
            <pc:sldMk cId="849643804" sldId="276"/>
            <ac:spMk id="3" creationId="{E5E8A95C-9D32-9B26-130B-5FEA4BE88C18}"/>
          </ac:spMkLst>
        </pc:spChg>
        <pc:spChg chg="add mod">
          <ac:chgData name="Ryan Larousse" userId="b18b482d-0d5d-4185-8bdf-42ce2756c0e0" providerId="ADAL" clId="{047C2367-9A24-437D-83E7-171BD3071FFD}" dt="2024-07-29T15:54:32.958" v="1650" actId="26606"/>
          <ac:spMkLst>
            <pc:docMk/>
            <pc:sldMk cId="849643804" sldId="276"/>
            <ac:spMk id="4" creationId="{CAD3C199-BAC5-C3EB-CEE6-3CC4EAA4E782}"/>
          </ac:spMkLst>
        </pc:spChg>
        <pc:spChg chg="add del mod">
          <ac:chgData name="Ryan Larousse" userId="b18b482d-0d5d-4185-8bdf-42ce2756c0e0" providerId="ADAL" clId="{047C2367-9A24-437D-83E7-171BD3071FFD}" dt="2024-07-29T15:51:38.987" v="1628" actId="931"/>
          <ac:spMkLst>
            <pc:docMk/>
            <pc:sldMk cId="849643804" sldId="276"/>
            <ac:spMk id="8" creationId="{04C3F857-4D26-9783-40CA-F09FBAE58F61}"/>
          </ac:spMkLst>
        </pc:spChg>
        <pc:spChg chg="add del mod">
          <ac:chgData name="Ryan Larousse" userId="b18b482d-0d5d-4185-8bdf-42ce2756c0e0" providerId="ADAL" clId="{047C2367-9A24-437D-83E7-171BD3071FFD}" dt="2024-07-29T15:52:45.690" v="1632" actId="931"/>
          <ac:spMkLst>
            <pc:docMk/>
            <pc:sldMk cId="849643804" sldId="276"/>
            <ac:spMk id="12" creationId="{D0BBCFE0-FA0A-5654-58E6-FA09D04B1B10}"/>
          </ac:spMkLst>
        </pc:spChg>
        <pc:spChg chg="add del mod">
          <ac:chgData name="Ryan Larousse" userId="b18b482d-0d5d-4185-8bdf-42ce2756c0e0" providerId="ADAL" clId="{047C2367-9A24-437D-83E7-171BD3071FFD}" dt="2024-07-29T15:53:17.111" v="1636" actId="931"/>
          <ac:spMkLst>
            <pc:docMk/>
            <pc:sldMk cId="849643804" sldId="276"/>
            <ac:spMk id="16" creationId="{FC5F7C2C-72D6-70A9-A7F5-2CE706F7BF79}"/>
          </ac:spMkLst>
        </pc:spChg>
        <pc:spChg chg="add del">
          <ac:chgData name="Ryan Larousse" userId="b18b482d-0d5d-4185-8bdf-42ce2756c0e0" providerId="ADAL" clId="{047C2367-9A24-437D-83E7-171BD3071FFD}" dt="2024-07-29T15:54:23.258" v="1641" actId="26606"/>
          <ac:spMkLst>
            <pc:docMk/>
            <pc:sldMk cId="849643804" sldId="276"/>
            <ac:spMk id="23" creationId="{0BABF38A-8A0D-492E-BD20-6CF4D46B50BD}"/>
          </ac:spMkLst>
        </pc:spChg>
        <pc:spChg chg="add del">
          <ac:chgData name="Ryan Larousse" userId="b18b482d-0d5d-4185-8bdf-42ce2756c0e0" providerId="ADAL" clId="{047C2367-9A24-437D-83E7-171BD3071FFD}" dt="2024-07-29T15:54:23.258" v="1641" actId="26606"/>
          <ac:spMkLst>
            <pc:docMk/>
            <pc:sldMk cId="849643804" sldId="276"/>
            <ac:spMk id="27" creationId="{8651CFA9-6065-4243-AC48-858E359780B1}"/>
          </ac:spMkLst>
        </pc:spChg>
        <pc:spChg chg="add del">
          <ac:chgData name="Ryan Larousse" userId="b18b482d-0d5d-4185-8bdf-42ce2756c0e0" providerId="ADAL" clId="{047C2367-9A24-437D-83E7-171BD3071FFD}" dt="2024-07-29T15:54:23.258" v="1641" actId="26606"/>
          <ac:spMkLst>
            <pc:docMk/>
            <pc:sldMk cId="849643804" sldId="276"/>
            <ac:spMk id="29" creationId="{FBC8BBE5-981E-4B0B-9654-32B5668BFF31}"/>
          </ac:spMkLst>
        </pc:spChg>
        <pc:spChg chg="add del">
          <ac:chgData name="Ryan Larousse" userId="b18b482d-0d5d-4185-8bdf-42ce2756c0e0" providerId="ADAL" clId="{047C2367-9A24-437D-83E7-171BD3071FFD}" dt="2024-07-29T15:54:23.258" v="1641" actId="26606"/>
          <ac:spMkLst>
            <pc:docMk/>
            <pc:sldMk cId="849643804" sldId="276"/>
            <ac:spMk id="31" creationId="{592DB257-3E16-4A3C-9E28-4682828127AD}"/>
          </ac:spMkLst>
        </pc:spChg>
        <pc:spChg chg="add del">
          <ac:chgData name="Ryan Larousse" userId="b18b482d-0d5d-4185-8bdf-42ce2756c0e0" providerId="ADAL" clId="{047C2367-9A24-437D-83E7-171BD3071FFD}" dt="2024-07-29T15:54:23.258" v="1641" actId="26606"/>
          <ac:spMkLst>
            <pc:docMk/>
            <pc:sldMk cId="849643804" sldId="276"/>
            <ac:spMk id="33" creationId="{487685E6-1160-459B-8C70-301404C06C23}"/>
          </ac:spMkLst>
        </pc:spChg>
        <pc:spChg chg="add del">
          <ac:chgData name="Ryan Larousse" userId="b18b482d-0d5d-4185-8bdf-42ce2756c0e0" providerId="ADAL" clId="{047C2367-9A24-437D-83E7-171BD3071FFD}" dt="2024-07-29T15:54:27.038" v="1643" actId="26606"/>
          <ac:spMkLst>
            <pc:docMk/>
            <pc:sldMk cId="849643804" sldId="276"/>
            <ac:spMk id="35" creationId="{487685E6-1160-459B-8C70-301404C06C23}"/>
          </ac:spMkLst>
        </pc:spChg>
        <pc:spChg chg="add del">
          <ac:chgData name="Ryan Larousse" userId="b18b482d-0d5d-4185-8bdf-42ce2756c0e0" providerId="ADAL" clId="{047C2367-9A24-437D-83E7-171BD3071FFD}" dt="2024-07-29T15:54:27.038" v="1643" actId="26606"/>
          <ac:spMkLst>
            <pc:docMk/>
            <pc:sldMk cId="849643804" sldId="276"/>
            <ac:spMk id="36" creationId="{0BABF38A-8A0D-492E-BD20-6CF4D46B50BD}"/>
          </ac:spMkLst>
        </pc:spChg>
        <pc:spChg chg="add del">
          <ac:chgData name="Ryan Larousse" userId="b18b482d-0d5d-4185-8bdf-42ce2756c0e0" providerId="ADAL" clId="{047C2367-9A24-437D-83E7-171BD3071FFD}" dt="2024-07-29T15:54:27.038" v="1643" actId="26606"/>
          <ac:spMkLst>
            <pc:docMk/>
            <pc:sldMk cId="849643804" sldId="276"/>
            <ac:spMk id="38" creationId="{8651CFA9-6065-4243-AC48-858E359780B1}"/>
          </ac:spMkLst>
        </pc:spChg>
        <pc:spChg chg="add del">
          <ac:chgData name="Ryan Larousse" userId="b18b482d-0d5d-4185-8bdf-42ce2756c0e0" providerId="ADAL" clId="{047C2367-9A24-437D-83E7-171BD3071FFD}" dt="2024-07-29T15:54:27.038" v="1643" actId="26606"/>
          <ac:spMkLst>
            <pc:docMk/>
            <pc:sldMk cId="849643804" sldId="276"/>
            <ac:spMk id="39" creationId="{FBC8BBE5-981E-4B0B-9654-32B5668BFF31}"/>
          </ac:spMkLst>
        </pc:spChg>
        <pc:spChg chg="add del">
          <ac:chgData name="Ryan Larousse" userId="b18b482d-0d5d-4185-8bdf-42ce2756c0e0" providerId="ADAL" clId="{047C2367-9A24-437D-83E7-171BD3071FFD}" dt="2024-07-29T15:54:27.038" v="1643" actId="26606"/>
          <ac:spMkLst>
            <pc:docMk/>
            <pc:sldMk cId="849643804" sldId="276"/>
            <ac:spMk id="40" creationId="{094C9708-F6A4-4956-B261-A4A2C4DFEBF7}"/>
          </ac:spMkLst>
        </pc:spChg>
        <pc:spChg chg="add del">
          <ac:chgData name="Ryan Larousse" userId="b18b482d-0d5d-4185-8bdf-42ce2756c0e0" providerId="ADAL" clId="{047C2367-9A24-437D-83E7-171BD3071FFD}" dt="2024-07-29T15:54:27.038" v="1643" actId="26606"/>
          <ac:spMkLst>
            <pc:docMk/>
            <pc:sldMk cId="849643804" sldId="276"/>
            <ac:spMk id="41" creationId="{592DB257-3E16-4A3C-9E28-4682828127AD}"/>
          </ac:spMkLst>
        </pc:spChg>
        <pc:spChg chg="add del">
          <ac:chgData name="Ryan Larousse" userId="b18b482d-0d5d-4185-8bdf-42ce2756c0e0" providerId="ADAL" clId="{047C2367-9A24-437D-83E7-171BD3071FFD}" dt="2024-07-29T15:54:29.209" v="1645" actId="26606"/>
          <ac:spMkLst>
            <pc:docMk/>
            <pc:sldMk cId="849643804" sldId="276"/>
            <ac:spMk id="43" creationId="{0BABF38A-8A0D-492E-BD20-6CF4D46B50BD}"/>
          </ac:spMkLst>
        </pc:spChg>
        <pc:spChg chg="add del">
          <ac:chgData name="Ryan Larousse" userId="b18b482d-0d5d-4185-8bdf-42ce2756c0e0" providerId="ADAL" clId="{047C2367-9A24-437D-83E7-171BD3071FFD}" dt="2024-07-29T15:54:29.209" v="1645" actId="26606"/>
          <ac:spMkLst>
            <pc:docMk/>
            <pc:sldMk cId="849643804" sldId="276"/>
            <ac:spMk id="45" creationId="{8651CFA9-6065-4243-AC48-858E359780B1}"/>
          </ac:spMkLst>
        </pc:spChg>
        <pc:spChg chg="add del">
          <ac:chgData name="Ryan Larousse" userId="b18b482d-0d5d-4185-8bdf-42ce2756c0e0" providerId="ADAL" clId="{047C2367-9A24-437D-83E7-171BD3071FFD}" dt="2024-07-29T15:54:29.209" v="1645" actId="26606"/>
          <ac:spMkLst>
            <pc:docMk/>
            <pc:sldMk cId="849643804" sldId="276"/>
            <ac:spMk id="46" creationId="{FBC8BBE5-981E-4B0B-9654-32B5668BFF31}"/>
          </ac:spMkLst>
        </pc:spChg>
        <pc:spChg chg="add del">
          <ac:chgData name="Ryan Larousse" userId="b18b482d-0d5d-4185-8bdf-42ce2756c0e0" providerId="ADAL" clId="{047C2367-9A24-437D-83E7-171BD3071FFD}" dt="2024-07-29T15:54:29.209" v="1645" actId="26606"/>
          <ac:spMkLst>
            <pc:docMk/>
            <pc:sldMk cId="849643804" sldId="276"/>
            <ac:spMk id="47" creationId="{592DB257-3E16-4A3C-9E28-4682828127AD}"/>
          </ac:spMkLst>
        </pc:spChg>
        <pc:spChg chg="add del">
          <ac:chgData name="Ryan Larousse" userId="b18b482d-0d5d-4185-8bdf-42ce2756c0e0" providerId="ADAL" clId="{047C2367-9A24-437D-83E7-171BD3071FFD}" dt="2024-07-29T15:54:29.209" v="1645" actId="26606"/>
          <ac:spMkLst>
            <pc:docMk/>
            <pc:sldMk cId="849643804" sldId="276"/>
            <ac:spMk id="48" creationId="{487685E6-1160-459B-8C70-301404C06C23}"/>
          </ac:spMkLst>
        </pc:spChg>
        <pc:spChg chg="add del">
          <ac:chgData name="Ryan Larousse" userId="b18b482d-0d5d-4185-8bdf-42ce2756c0e0" providerId="ADAL" clId="{047C2367-9A24-437D-83E7-171BD3071FFD}" dt="2024-07-29T15:54:31.193" v="1647" actId="26606"/>
          <ac:spMkLst>
            <pc:docMk/>
            <pc:sldMk cId="849643804" sldId="276"/>
            <ac:spMk id="50" creationId="{0BABF38A-8A0D-492E-BD20-6CF4D46B50BD}"/>
          </ac:spMkLst>
        </pc:spChg>
        <pc:spChg chg="add del">
          <ac:chgData name="Ryan Larousse" userId="b18b482d-0d5d-4185-8bdf-42ce2756c0e0" providerId="ADAL" clId="{047C2367-9A24-437D-83E7-171BD3071FFD}" dt="2024-07-29T15:54:31.193" v="1647" actId="26606"/>
          <ac:spMkLst>
            <pc:docMk/>
            <pc:sldMk cId="849643804" sldId="276"/>
            <ac:spMk id="52" creationId="{8651CFA9-6065-4243-AC48-858E359780B1}"/>
          </ac:spMkLst>
        </pc:spChg>
        <pc:spChg chg="add del">
          <ac:chgData name="Ryan Larousse" userId="b18b482d-0d5d-4185-8bdf-42ce2756c0e0" providerId="ADAL" clId="{047C2367-9A24-437D-83E7-171BD3071FFD}" dt="2024-07-29T15:54:31.193" v="1647" actId="26606"/>
          <ac:spMkLst>
            <pc:docMk/>
            <pc:sldMk cId="849643804" sldId="276"/>
            <ac:spMk id="53" creationId="{592DB257-3E16-4A3C-9E28-4682828127AD}"/>
          </ac:spMkLst>
        </pc:spChg>
        <pc:spChg chg="add del">
          <ac:chgData name="Ryan Larousse" userId="b18b482d-0d5d-4185-8bdf-42ce2756c0e0" providerId="ADAL" clId="{047C2367-9A24-437D-83E7-171BD3071FFD}" dt="2024-07-29T15:54:31.193" v="1647" actId="26606"/>
          <ac:spMkLst>
            <pc:docMk/>
            <pc:sldMk cId="849643804" sldId="276"/>
            <ac:spMk id="54" creationId="{6CE64648-E5BF-4184-AF04-5325D5D9E0E5}"/>
          </ac:spMkLst>
        </pc:spChg>
        <pc:spChg chg="add del">
          <ac:chgData name="Ryan Larousse" userId="b18b482d-0d5d-4185-8bdf-42ce2756c0e0" providerId="ADAL" clId="{047C2367-9A24-437D-83E7-171BD3071FFD}" dt="2024-07-29T15:54:31.193" v="1647" actId="26606"/>
          <ac:spMkLst>
            <pc:docMk/>
            <pc:sldMk cId="849643804" sldId="276"/>
            <ac:spMk id="55" creationId="{2B89DF47-7F4F-4EFF-B791-FD95AE360311}"/>
          </ac:spMkLst>
        </pc:spChg>
        <pc:spChg chg="add del">
          <ac:chgData name="Ryan Larousse" userId="b18b482d-0d5d-4185-8bdf-42ce2756c0e0" providerId="ADAL" clId="{047C2367-9A24-437D-83E7-171BD3071FFD}" dt="2024-07-29T15:54:32.927" v="1649" actId="26606"/>
          <ac:spMkLst>
            <pc:docMk/>
            <pc:sldMk cId="849643804" sldId="276"/>
            <ac:spMk id="57" creationId="{0BABF38A-8A0D-492E-BD20-6CF4D46B50BD}"/>
          </ac:spMkLst>
        </pc:spChg>
        <pc:spChg chg="add del">
          <ac:chgData name="Ryan Larousse" userId="b18b482d-0d5d-4185-8bdf-42ce2756c0e0" providerId="ADAL" clId="{047C2367-9A24-437D-83E7-171BD3071FFD}" dt="2024-07-29T15:54:32.927" v="1649" actId="26606"/>
          <ac:spMkLst>
            <pc:docMk/>
            <pc:sldMk cId="849643804" sldId="276"/>
            <ac:spMk id="59" creationId="{8651CFA9-6065-4243-AC48-858E359780B1}"/>
          </ac:spMkLst>
        </pc:spChg>
        <pc:spChg chg="add del">
          <ac:chgData name="Ryan Larousse" userId="b18b482d-0d5d-4185-8bdf-42ce2756c0e0" providerId="ADAL" clId="{047C2367-9A24-437D-83E7-171BD3071FFD}" dt="2024-07-29T15:54:32.927" v="1649" actId="26606"/>
          <ac:spMkLst>
            <pc:docMk/>
            <pc:sldMk cId="849643804" sldId="276"/>
            <ac:spMk id="60" creationId="{FBC8BBE5-981E-4B0B-9654-32B5668BFF31}"/>
          </ac:spMkLst>
        </pc:spChg>
        <pc:spChg chg="add del">
          <ac:chgData name="Ryan Larousse" userId="b18b482d-0d5d-4185-8bdf-42ce2756c0e0" providerId="ADAL" clId="{047C2367-9A24-437D-83E7-171BD3071FFD}" dt="2024-07-29T15:54:32.927" v="1649" actId="26606"/>
          <ac:spMkLst>
            <pc:docMk/>
            <pc:sldMk cId="849643804" sldId="276"/>
            <ac:spMk id="61" creationId="{592DB257-3E16-4A3C-9E28-4682828127AD}"/>
          </ac:spMkLst>
        </pc:spChg>
        <pc:spChg chg="add del">
          <ac:chgData name="Ryan Larousse" userId="b18b482d-0d5d-4185-8bdf-42ce2756c0e0" providerId="ADAL" clId="{047C2367-9A24-437D-83E7-171BD3071FFD}" dt="2024-07-29T15:54:32.927" v="1649" actId="26606"/>
          <ac:spMkLst>
            <pc:docMk/>
            <pc:sldMk cId="849643804" sldId="276"/>
            <ac:spMk id="62" creationId="{487685E6-1160-459B-8C70-301404C06C23}"/>
          </ac:spMkLst>
        </pc:spChg>
        <pc:spChg chg="add">
          <ac:chgData name="Ryan Larousse" userId="b18b482d-0d5d-4185-8bdf-42ce2756c0e0" providerId="ADAL" clId="{047C2367-9A24-437D-83E7-171BD3071FFD}" dt="2024-07-29T15:54:32.958" v="1650" actId="26606"/>
          <ac:spMkLst>
            <pc:docMk/>
            <pc:sldMk cId="849643804" sldId="276"/>
            <ac:spMk id="64" creationId="{0BABF38A-8A0D-492E-BD20-6CF4D46B50BD}"/>
          </ac:spMkLst>
        </pc:spChg>
        <pc:spChg chg="add">
          <ac:chgData name="Ryan Larousse" userId="b18b482d-0d5d-4185-8bdf-42ce2756c0e0" providerId="ADAL" clId="{047C2367-9A24-437D-83E7-171BD3071FFD}" dt="2024-07-29T15:54:32.958" v="1650" actId="26606"/>
          <ac:spMkLst>
            <pc:docMk/>
            <pc:sldMk cId="849643804" sldId="276"/>
            <ac:spMk id="66" creationId="{8651CFA9-6065-4243-AC48-858E359780B1}"/>
          </ac:spMkLst>
        </pc:spChg>
        <pc:spChg chg="add">
          <ac:chgData name="Ryan Larousse" userId="b18b482d-0d5d-4185-8bdf-42ce2756c0e0" providerId="ADAL" clId="{047C2367-9A24-437D-83E7-171BD3071FFD}" dt="2024-07-29T15:54:32.958" v="1650" actId="26606"/>
          <ac:spMkLst>
            <pc:docMk/>
            <pc:sldMk cId="849643804" sldId="276"/>
            <ac:spMk id="67" creationId="{592DB257-3E16-4A3C-9E28-4682828127AD}"/>
          </ac:spMkLst>
        </pc:spChg>
        <pc:spChg chg="add">
          <ac:chgData name="Ryan Larousse" userId="b18b482d-0d5d-4185-8bdf-42ce2756c0e0" providerId="ADAL" clId="{047C2367-9A24-437D-83E7-171BD3071FFD}" dt="2024-07-29T15:54:32.958" v="1650" actId="26606"/>
          <ac:spMkLst>
            <pc:docMk/>
            <pc:sldMk cId="849643804" sldId="276"/>
            <ac:spMk id="68" creationId="{6CE64648-E5BF-4184-AF04-5325D5D9E0E5}"/>
          </ac:spMkLst>
        </pc:spChg>
        <pc:spChg chg="add">
          <ac:chgData name="Ryan Larousse" userId="b18b482d-0d5d-4185-8bdf-42ce2756c0e0" providerId="ADAL" clId="{047C2367-9A24-437D-83E7-171BD3071FFD}" dt="2024-07-29T15:54:32.958" v="1650" actId="26606"/>
          <ac:spMkLst>
            <pc:docMk/>
            <pc:sldMk cId="849643804" sldId="276"/>
            <ac:spMk id="69" creationId="{2B89DF47-7F4F-4EFF-B791-FD95AE360311}"/>
          </ac:spMkLst>
        </pc:spChg>
        <pc:picChg chg="add del mod">
          <ac:chgData name="Ryan Larousse" userId="b18b482d-0d5d-4185-8bdf-42ce2756c0e0" providerId="ADAL" clId="{047C2367-9A24-437D-83E7-171BD3071FFD}" dt="2024-07-29T15:51:25.207" v="1627" actId="21"/>
          <ac:picMkLst>
            <pc:docMk/>
            <pc:sldMk cId="849643804" sldId="276"/>
            <ac:picMk id="6" creationId="{6E6C4911-CA4B-09D5-D377-7A6E9FB5EDA8}"/>
          </ac:picMkLst>
        </pc:picChg>
        <pc:picChg chg="add del mod">
          <ac:chgData name="Ryan Larousse" userId="b18b482d-0d5d-4185-8bdf-42ce2756c0e0" providerId="ADAL" clId="{047C2367-9A24-437D-83E7-171BD3071FFD}" dt="2024-07-29T15:51:51.302" v="1631" actId="21"/>
          <ac:picMkLst>
            <pc:docMk/>
            <pc:sldMk cId="849643804" sldId="276"/>
            <ac:picMk id="10" creationId="{B738DCCB-7A94-0DA9-B742-CC35922819F1}"/>
          </ac:picMkLst>
        </pc:picChg>
        <pc:picChg chg="add del mod">
          <ac:chgData name="Ryan Larousse" userId="b18b482d-0d5d-4185-8bdf-42ce2756c0e0" providerId="ADAL" clId="{047C2367-9A24-437D-83E7-171BD3071FFD}" dt="2024-07-29T15:52:57.889" v="1635" actId="21"/>
          <ac:picMkLst>
            <pc:docMk/>
            <pc:sldMk cId="849643804" sldId="276"/>
            <ac:picMk id="14" creationId="{7D39CD37-D601-0D04-9080-395E06A30A1C}"/>
          </ac:picMkLst>
        </pc:picChg>
        <pc:picChg chg="add mod">
          <ac:chgData name="Ryan Larousse" userId="b18b482d-0d5d-4185-8bdf-42ce2756c0e0" providerId="ADAL" clId="{047C2367-9A24-437D-83E7-171BD3071FFD}" dt="2024-07-29T15:54:32.958" v="1650" actId="26606"/>
          <ac:picMkLst>
            <pc:docMk/>
            <pc:sldMk cId="849643804" sldId="276"/>
            <ac:picMk id="18" creationId="{0A455E30-5DF7-DE40-BC00-0BB1B129F68B}"/>
          </ac:picMkLst>
        </pc:picChg>
        <pc:picChg chg="add del">
          <ac:chgData name="Ryan Larousse" userId="b18b482d-0d5d-4185-8bdf-42ce2756c0e0" providerId="ADAL" clId="{047C2367-9A24-437D-83E7-171BD3071FFD}" dt="2024-07-29T15:54:23.258" v="1641" actId="26606"/>
          <ac:picMkLst>
            <pc:docMk/>
            <pc:sldMk cId="849643804" sldId="276"/>
            <ac:picMk id="25" creationId="{1CB7E8AE-A3AC-4BB7-A5C6-F00EC697B265}"/>
          </ac:picMkLst>
        </pc:picChg>
        <pc:picChg chg="add del">
          <ac:chgData name="Ryan Larousse" userId="b18b482d-0d5d-4185-8bdf-42ce2756c0e0" providerId="ADAL" clId="{047C2367-9A24-437D-83E7-171BD3071FFD}" dt="2024-07-29T15:54:27.038" v="1643" actId="26606"/>
          <ac:picMkLst>
            <pc:docMk/>
            <pc:sldMk cId="849643804" sldId="276"/>
            <ac:picMk id="37" creationId="{1CB7E8AE-A3AC-4BB7-A5C6-F00EC697B265}"/>
          </ac:picMkLst>
        </pc:picChg>
        <pc:picChg chg="add del">
          <ac:chgData name="Ryan Larousse" userId="b18b482d-0d5d-4185-8bdf-42ce2756c0e0" providerId="ADAL" clId="{047C2367-9A24-437D-83E7-171BD3071FFD}" dt="2024-07-29T15:54:29.209" v="1645" actId="26606"/>
          <ac:picMkLst>
            <pc:docMk/>
            <pc:sldMk cId="849643804" sldId="276"/>
            <ac:picMk id="44" creationId="{1CB7E8AE-A3AC-4BB7-A5C6-F00EC697B265}"/>
          </ac:picMkLst>
        </pc:picChg>
        <pc:picChg chg="add del">
          <ac:chgData name="Ryan Larousse" userId="b18b482d-0d5d-4185-8bdf-42ce2756c0e0" providerId="ADAL" clId="{047C2367-9A24-437D-83E7-171BD3071FFD}" dt="2024-07-29T15:54:31.193" v="1647" actId="26606"/>
          <ac:picMkLst>
            <pc:docMk/>
            <pc:sldMk cId="849643804" sldId="276"/>
            <ac:picMk id="51" creationId="{1CB7E8AE-A3AC-4BB7-A5C6-F00EC697B265}"/>
          </ac:picMkLst>
        </pc:picChg>
        <pc:picChg chg="add del">
          <ac:chgData name="Ryan Larousse" userId="b18b482d-0d5d-4185-8bdf-42ce2756c0e0" providerId="ADAL" clId="{047C2367-9A24-437D-83E7-171BD3071FFD}" dt="2024-07-29T15:54:32.927" v="1649" actId="26606"/>
          <ac:picMkLst>
            <pc:docMk/>
            <pc:sldMk cId="849643804" sldId="276"/>
            <ac:picMk id="58" creationId="{1CB7E8AE-A3AC-4BB7-A5C6-F00EC697B265}"/>
          </ac:picMkLst>
        </pc:picChg>
        <pc:picChg chg="add">
          <ac:chgData name="Ryan Larousse" userId="b18b482d-0d5d-4185-8bdf-42ce2756c0e0" providerId="ADAL" clId="{047C2367-9A24-437D-83E7-171BD3071FFD}" dt="2024-07-29T15:54:32.958" v="1650" actId="26606"/>
          <ac:picMkLst>
            <pc:docMk/>
            <pc:sldMk cId="849643804" sldId="276"/>
            <ac:picMk id="65" creationId="{1CB7E8AE-A3AC-4BB7-A5C6-F00EC697B265}"/>
          </ac:picMkLst>
        </pc:picChg>
      </pc:sldChg>
      <pc:sldChg chg="addSp delSp modSp new mod setBg">
        <pc:chgData name="Ryan Larousse" userId="b18b482d-0d5d-4185-8bdf-42ce2756c0e0" providerId="ADAL" clId="{047C2367-9A24-437D-83E7-171BD3071FFD}" dt="2024-07-29T16:00:20.458" v="1918" actId="26606"/>
        <pc:sldMkLst>
          <pc:docMk/>
          <pc:sldMk cId="3690307386" sldId="277"/>
        </pc:sldMkLst>
        <pc:spChg chg="mod">
          <ac:chgData name="Ryan Larousse" userId="b18b482d-0d5d-4185-8bdf-42ce2756c0e0" providerId="ADAL" clId="{047C2367-9A24-437D-83E7-171BD3071FFD}" dt="2024-07-29T16:00:08.672" v="1916" actId="26606"/>
          <ac:spMkLst>
            <pc:docMk/>
            <pc:sldMk cId="3690307386" sldId="277"/>
            <ac:spMk id="2" creationId="{80907335-29FC-4680-B166-06E67665B2E2}"/>
          </ac:spMkLst>
        </pc:spChg>
        <pc:spChg chg="del">
          <ac:chgData name="Ryan Larousse" userId="b18b482d-0d5d-4185-8bdf-42ce2756c0e0" providerId="ADAL" clId="{047C2367-9A24-437D-83E7-171BD3071FFD}" dt="2024-07-29T15:59:57.149" v="1911" actId="931"/>
          <ac:spMkLst>
            <pc:docMk/>
            <pc:sldMk cId="3690307386" sldId="277"/>
            <ac:spMk id="3" creationId="{12394830-D3F1-CC36-42EE-275337F0B87B}"/>
          </ac:spMkLst>
        </pc:spChg>
        <pc:spChg chg="mod">
          <ac:chgData name="Ryan Larousse" userId="b18b482d-0d5d-4185-8bdf-42ce2756c0e0" providerId="ADAL" clId="{047C2367-9A24-437D-83E7-171BD3071FFD}" dt="2024-07-29T16:00:18.125" v="1917" actId="20577"/>
          <ac:spMkLst>
            <pc:docMk/>
            <pc:sldMk cId="3690307386" sldId="277"/>
            <ac:spMk id="4" creationId="{12D32E3E-66E8-BDB0-BAA9-C1B7311D269E}"/>
          </ac:spMkLst>
        </pc:spChg>
        <pc:spChg chg="add del">
          <ac:chgData name="Ryan Larousse" userId="b18b482d-0d5d-4185-8bdf-42ce2756c0e0" providerId="ADAL" clId="{047C2367-9A24-437D-83E7-171BD3071FFD}" dt="2024-07-29T16:00:08.651" v="1915" actId="26606"/>
          <ac:spMkLst>
            <pc:docMk/>
            <pc:sldMk cId="3690307386" sldId="277"/>
            <ac:spMk id="11" creationId="{0BABF38A-8A0D-492E-BD20-6CF4D46B50BD}"/>
          </ac:spMkLst>
        </pc:spChg>
        <pc:spChg chg="add del">
          <ac:chgData name="Ryan Larousse" userId="b18b482d-0d5d-4185-8bdf-42ce2756c0e0" providerId="ADAL" clId="{047C2367-9A24-437D-83E7-171BD3071FFD}" dt="2024-07-29T16:00:08.651" v="1915" actId="26606"/>
          <ac:spMkLst>
            <pc:docMk/>
            <pc:sldMk cId="3690307386" sldId="277"/>
            <ac:spMk id="15" creationId="{8651CFA9-6065-4243-AC48-858E359780B1}"/>
          </ac:spMkLst>
        </pc:spChg>
        <pc:spChg chg="add del">
          <ac:chgData name="Ryan Larousse" userId="b18b482d-0d5d-4185-8bdf-42ce2756c0e0" providerId="ADAL" clId="{047C2367-9A24-437D-83E7-171BD3071FFD}" dt="2024-07-29T16:00:08.651" v="1915" actId="26606"/>
          <ac:spMkLst>
            <pc:docMk/>
            <pc:sldMk cId="3690307386" sldId="277"/>
            <ac:spMk id="17" creationId="{FBC8BBE5-981E-4B0B-9654-32B5668BFF31}"/>
          </ac:spMkLst>
        </pc:spChg>
        <pc:spChg chg="add del">
          <ac:chgData name="Ryan Larousse" userId="b18b482d-0d5d-4185-8bdf-42ce2756c0e0" providerId="ADAL" clId="{047C2367-9A24-437D-83E7-171BD3071FFD}" dt="2024-07-29T16:00:08.651" v="1915" actId="26606"/>
          <ac:spMkLst>
            <pc:docMk/>
            <pc:sldMk cId="3690307386" sldId="277"/>
            <ac:spMk id="19" creationId="{3B6A4C79-62F0-4DFD-A156-0F1AB7D2687F}"/>
          </ac:spMkLst>
        </pc:spChg>
        <pc:spChg chg="add del">
          <ac:chgData name="Ryan Larousse" userId="b18b482d-0d5d-4185-8bdf-42ce2756c0e0" providerId="ADAL" clId="{047C2367-9A24-437D-83E7-171BD3071FFD}" dt="2024-07-29T16:00:08.651" v="1915" actId="26606"/>
          <ac:spMkLst>
            <pc:docMk/>
            <pc:sldMk cId="3690307386" sldId="277"/>
            <ac:spMk id="21" creationId="{7F7FF257-5D01-4829-AD0B-B2D6076B349C}"/>
          </ac:spMkLst>
        </pc:spChg>
        <pc:spChg chg="add del">
          <ac:chgData name="Ryan Larousse" userId="b18b482d-0d5d-4185-8bdf-42ce2756c0e0" providerId="ADAL" clId="{047C2367-9A24-437D-83E7-171BD3071FFD}" dt="2024-07-29T16:00:20.458" v="1918" actId="26606"/>
          <ac:spMkLst>
            <pc:docMk/>
            <pc:sldMk cId="3690307386" sldId="277"/>
            <ac:spMk id="23" creationId="{0BABF38A-8A0D-492E-BD20-6CF4D46B50BD}"/>
          </ac:spMkLst>
        </pc:spChg>
        <pc:spChg chg="add del">
          <ac:chgData name="Ryan Larousse" userId="b18b482d-0d5d-4185-8bdf-42ce2756c0e0" providerId="ADAL" clId="{047C2367-9A24-437D-83E7-171BD3071FFD}" dt="2024-07-29T16:00:20.458" v="1918" actId="26606"/>
          <ac:spMkLst>
            <pc:docMk/>
            <pc:sldMk cId="3690307386" sldId="277"/>
            <ac:spMk id="25" creationId="{8651CFA9-6065-4243-AC48-858E359780B1}"/>
          </ac:spMkLst>
        </pc:spChg>
        <pc:spChg chg="add del">
          <ac:chgData name="Ryan Larousse" userId="b18b482d-0d5d-4185-8bdf-42ce2756c0e0" providerId="ADAL" clId="{047C2367-9A24-437D-83E7-171BD3071FFD}" dt="2024-07-29T16:00:20.458" v="1918" actId="26606"/>
          <ac:spMkLst>
            <pc:docMk/>
            <pc:sldMk cId="3690307386" sldId="277"/>
            <ac:spMk id="26" creationId="{592DB257-3E16-4A3C-9E28-4682828127AD}"/>
          </ac:spMkLst>
        </pc:spChg>
        <pc:spChg chg="add del">
          <ac:chgData name="Ryan Larousse" userId="b18b482d-0d5d-4185-8bdf-42ce2756c0e0" providerId="ADAL" clId="{047C2367-9A24-437D-83E7-171BD3071FFD}" dt="2024-07-29T16:00:20.458" v="1918" actId="26606"/>
          <ac:spMkLst>
            <pc:docMk/>
            <pc:sldMk cId="3690307386" sldId="277"/>
            <ac:spMk id="27" creationId="{6CE64648-E5BF-4184-AF04-5325D5D9E0E5}"/>
          </ac:spMkLst>
        </pc:spChg>
        <pc:spChg chg="add del">
          <ac:chgData name="Ryan Larousse" userId="b18b482d-0d5d-4185-8bdf-42ce2756c0e0" providerId="ADAL" clId="{047C2367-9A24-437D-83E7-171BD3071FFD}" dt="2024-07-29T16:00:20.458" v="1918" actId="26606"/>
          <ac:spMkLst>
            <pc:docMk/>
            <pc:sldMk cId="3690307386" sldId="277"/>
            <ac:spMk id="28" creationId="{2B89DF47-7F4F-4EFF-B791-FD95AE360311}"/>
          </ac:spMkLst>
        </pc:spChg>
        <pc:spChg chg="add">
          <ac:chgData name="Ryan Larousse" userId="b18b482d-0d5d-4185-8bdf-42ce2756c0e0" providerId="ADAL" clId="{047C2367-9A24-437D-83E7-171BD3071FFD}" dt="2024-07-29T16:00:20.458" v="1918" actId="26606"/>
          <ac:spMkLst>
            <pc:docMk/>
            <pc:sldMk cId="3690307386" sldId="277"/>
            <ac:spMk id="33" creationId="{0BABF38A-8A0D-492E-BD20-6CF4D46B50BD}"/>
          </ac:spMkLst>
        </pc:spChg>
        <pc:spChg chg="add">
          <ac:chgData name="Ryan Larousse" userId="b18b482d-0d5d-4185-8bdf-42ce2756c0e0" providerId="ADAL" clId="{047C2367-9A24-437D-83E7-171BD3071FFD}" dt="2024-07-29T16:00:20.458" v="1918" actId="26606"/>
          <ac:spMkLst>
            <pc:docMk/>
            <pc:sldMk cId="3690307386" sldId="277"/>
            <ac:spMk id="37" creationId="{8651CFA9-6065-4243-AC48-858E359780B1}"/>
          </ac:spMkLst>
        </pc:spChg>
        <pc:spChg chg="add">
          <ac:chgData name="Ryan Larousse" userId="b18b482d-0d5d-4185-8bdf-42ce2756c0e0" providerId="ADAL" clId="{047C2367-9A24-437D-83E7-171BD3071FFD}" dt="2024-07-29T16:00:20.458" v="1918" actId="26606"/>
          <ac:spMkLst>
            <pc:docMk/>
            <pc:sldMk cId="3690307386" sldId="277"/>
            <ac:spMk id="39" creationId="{592DB257-3E16-4A3C-9E28-4682828127AD}"/>
          </ac:spMkLst>
        </pc:spChg>
        <pc:spChg chg="add">
          <ac:chgData name="Ryan Larousse" userId="b18b482d-0d5d-4185-8bdf-42ce2756c0e0" providerId="ADAL" clId="{047C2367-9A24-437D-83E7-171BD3071FFD}" dt="2024-07-29T16:00:20.458" v="1918" actId="26606"/>
          <ac:spMkLst>
            <pc:docMk/>
            <pc:sldMk cId="3690307386" sldId="277"/>
            <ac:spMk id="41" creationId="{6CE64648-E5BF-4184-AF04-5325D5D9E0E5}"/>
          </ac:spMkLst>
        </pc:spChg>
        <pc:spChg chg="add">
          <ac:chgData name="Ryan Larousse" userId="b18b482d-0d5d-4185-8bdf-42ce2756c0e0" providerId="ADAL" clId="{047C2367-9A24-437D-83E7-171BD3071FFD}" dt="2024-07-29T16:00:20.458" v="1918" actId="26606"/>
          <ac:spMkLst>
            <pc:docMk/>
            <pc:sldMk cId="3690307386" sldId="277"/>
            <ac:spMk id="43" creationId="{2B89DF47-7F4F-4EFF-B791-FD95AE360311}"/>
          </ac:spMkLst>
        </pc:spChg>
        <pc:picChg chg="add mod ord">
          <ac:chgData name="Ryan Larousse" userId="b18b482d-0d5d-4185-8bdf-42ce2756c0e0" providerId="ADAL" clId="{047C2367-9A24-437D-83E7-171BD3071FFD}" dt="2024-07-29T16:00:08.672" v="1916" actId="26606"/>
          <ac:picMkLst>
            <pc:docMk/>
            <pc:sldMk cId="3690307386" sldId="277"/>
            <ac:picMk id="6" creationId="{87CCEBA7-1111-1500-D32B-C10881E04BC0}"/>
          </ac:picMkLst>
        </pc:picChg>
        <pc:picChg chg="add del">
          <ac:chgData name="Ryan Larousse" userId="b18b482d-0d5d-4185-8bdf-42ce2756c0e0" providerId="ADAL" clId="{047C2367-9A24-437D-83E7-171BD3071FFD}" dt="2024-07-29T16:00:08.651" v="1915" actId="26606"/>
          <ac:picMkLst>
            <pc:docMk/>
            <pc:sldMk cId="3690307386" sldId="277"/>
            <ac:picMk id="13" creationId="{1CB7E8AE-A3AC-4BB7-A5C6-F00EC697B265}"/>
          </ac:picMkLst>
        </pc:picChg>
        <pc:picChg chg="add del">
          <ac:chgData name="Ryan Larousse" userId="b18b482d-0d5d-4185-8bdf-42ce2756c0e0" providerId="ADAL" clId="{047C2367-9A24-437D-83E7-171BD3071FFD}" dt="2024-07-29T16:00:20.458" v="1918" actId="26606"/>
          <ac:picMkLst>
            <pc:docMk/>
            <pc:sldMk cId="3690307386" sldId="277"/>
            <ac:picMk id="24" creationId="{1CB7E8AE-A3AC-4BB7-A5C6-F00EC697B265}"/>
          </ac:picMkLst>
        </pc:picChg>
        <pc:picChg chg="add">
          <ac:chgData name="Ryan Larousse" userId="b18b482d-0d5d-4185-8bdf-42ce2756c0e0" providerId="ADAL" clId="{047C2367-9A24-437D-83E7-171BD3071FFD}" dt="2024-07-29T16:00:20.458" v="1918" actId="26606"/>
          <ac:picMkLst>
            <pc:docMk/>
            <pc:sldMk cId="3690307386" sldId="277"/>
            <ac:picMk id="35" creationId="{1CB7E8AE-A3AC-4BB7-A5C6-F00EC697B265}"/>
          </ac:picMkLst>
        </pc:picChg>
      </pc:sldChg>
      <pc:sldChg chg="addSp delSp modSp new mod setBg">
        <pc:chgData name="Ryan Larousse" userId="b18b482d-0d5d-4185-8bdf-42ce2756c0e0" providerId="ADAL" clId="{047C2367-9A24-437D-83E7-171BD3071FFD}" dt="2024-07-29T16:07:57.101" v="2122" actId="26606"/>
        <pc:sldMkLst>
          <pc:docMk/>
          <pc:sldMk cId="3061300737" sldId="278"/>
        </pc:sldMkLst>
        <pc:spChg chg="mod">
          <ac:chgData name="Ryan Larousse" userId="b18b482d-0d5d-4185-8bdf-42ce2756c0e0" providerId="ADAL" clId="{047C2367-9A24-437D-83E7-171BD3071FFD}" dt="2024-07-29T16:07:57.101" v="2122" actId="26606"/>
          <ac:spMkLst>
            <pc:docMk/>
            <pc:sldMk cId="3061300737" sldId="278"/>
            <ac:spMk id="2" creationId="{FA1716E8-65AD-EE07-B7E2-F998F3E83130}"/>
          </ac:spMkLst>
        </pc:spChg>
        <pc:spChg chg="del">
          <ac:chgData name="Ryan Larousse" userId="b18b482d-0d5d-4185-8bdf-42ce2756c0e0" providerId="ADAL" clId="{047C2367-9A24-437D-83E7-171BD3071FFD}" dt="2024-07-29T16:07:45.176" v="2119" actId="931"/>
          <ac:spMkLst>
            <pc:docMk/>
            <pc:sldMk cId="3061300737" sldId="278"/>
            <ac:spMk id="3" creationId="{E66A2D79-CDB4-F378-1824-803F919BA475}"/>
          </ac:spMkLst>
        </pc:spChg>
        <pc:spChg chg="mod">
          <ac:chgData name="Ryan Larousse" userId="b18b482d-0d5d-4185-8bdf-42ce2756c0e0" providerId="ADAL" clId="{047C2367-9A24-437D-83E7-171BD3071FFD}" dt="2024-07-29T16:07:57.101" v="2122" actId="26606"/>
          <ac:spMkLst>
            <pc:docMk/>
            <pc:sldMk cId="3061300737" sldId="278"/>
            <ac:spMk id="4" creationId="{9D66ECA4-F727-11C6-7462-4F24652108FE}"/>
          </ac:spMkLst>
        </pc:spChg>
        <pc:spChg chg="add">
          <ac:chgData name="Ryan Larousse" userId="b18b482d-0d5d-4185-8bdf-42ce2756c0e0" providerId="ADAL" clId="{047C2367-9A24-437D-83E7-171BD3071FFD}" dt="2024-07-29T16:07:57.101" v="2122" actId="26606"/>
          <ac:spMkLst>
            <pc:docMk/>
            <pc:sldMk cId="3061300737" sldId="278"/>
            <ac:spMk id="11" creationId="{0BABF38A-8A0D-492E-BD20-6CF4D46B50BD}"/>
          </ac:spMkLst>
        </pc:spChg>
        <pc:spChg chg="add">
          <ac:chgData name="Ryan Larousse" userId="b18b482d-0d5d-4185-8bdf-42ce2756c0e0" providerId="ADAL" clId="{047C2367-9A24-437D-83E7-171BD3071FFD}" dt="2024-07-29T16:07:57.101" v="2122" actId="26606"/>
          <ac:spMkLst>
            <pc:docMk/>
            <pc:sldMk cId="3061300737" sldId="278"/>
            <ac:spMk id="15" creationId="{8651CFA9-6065-4243-AC48-858E359780B1}"/>
          </ac:spMkLst>
        </pc:spChg>
        <pc:spChg chg="add">
          <ac:chgData name="Ryan Larousse" userId="b18b482d-0d5d-4185-8bdf-42ce2756c0e0" providerId="ADAL" clId="{047C2367-9A24-437D-83E7-171BD3071FFD}" dt="2024-07-29T16:07:57.101" v="2122" actId="26606"/>
          <ac:spMkLst>
            <pc:docMk/>
            <pc:sldMk cId="3061300737" sldId="278"/>
            <ac:spMk id="17" creationId="{FBC8BBE5-981E-4B0B-9654-32B5668BFF31}"/>
          </ac:spMkLst>
        </pc:spChg>
        <pc:spChg chg="add">
          <ac:chgData name="Ryan Larousse" userId="b18b482d-0d5d-4185-8bdf-42ce2756c0e0" providerId="ADAL" clId="{047C2367-9A24-437D-83E7-171BD3071FFD}" dt="2024-07-29T16:07:57.101" v="2122" actId="26606"/>
          <ac:spMkLst>
            <pc:docMk/>
            <pc:sldMk cId="3061300737" sldId="278"/>
            <ac:spMk id="19" creationId="{094C9708-F6A4-4956-B261-A4A2C4DFEBF7}"/>
          </ac:spMkLst>
        </pc:spChg>
        <pc:spChg chg="add">
          <ac:chgData name="Ryan Larousse" userId="b18b482d-0d5d-4185-8bdf-42ce2756c0e0" providerId="ADAL" clId="{047C2367-9A24-437D-83E7-171BD3071FFD}" dt="2024-07-29T16:07:57.101" v="2122" actId="26606"/>
          <ac:spMkLst>
            <pc:docMk/>
            <pc:sldMk cId="3061300737" sldId="278"/>
            <ac:spMk id="21" creationId="{592DB257-3E16-4A3C-9E28-4682828127AD}"/>
          </ac:spMkLst>
        </pc:spChg>
        <pc:spChg chg="add">
          <ac:chgData name="Ryan Larousse" userId="b18b482d-0d5d-4185-8bdf-42ce2756c0e0" providerId="ADAL" clId="{047C2367-9A24-437D-83E7-171BD3071FFD}" dt="2024-07-29T16:07:57.101" v="2122" actId="26606"/>
          <ac:spMkLst>
            <pc:docMk/>
            <pc:sldMk cId="3061300737" sldId="278"/>
            <ac:spMk id="23" creationId="{487685E6-1160-459B-8C70-301404C06C23}"/>
          </ac:spMkLst>
        </pc:spChg>
        <pc:picChg chg="add mod ord">
          <ac:chgData name="Ryan Larousse" userId="b18b482d-0d5d-4185-8bdf-42ce2756c0e0" providerId="ADAL" clId="{047C2367-9A24-437D-83E7-171BD3071FFD}" dt="2024-07-29T16:07:57.101" v="2122" actId="26606"/>
          <ac:picMkLst>
            <pc:docMk/>
            <pc:sldMk cId="3061300737" sldId="278"/>
            <ac:picMk id="6" creationId="{D9525262-C42A-8A94-6B32-565B65C248D8}"/>
          </ac:picMkLst>
        </pc:picChg>
        <pc:picChg chg="add">
          <ac:chgData name="Ryan Larousse" userId="b18b482d-0d5d-4185-8bdf-42ce2756c0e0" providerId="ADAL" clId="{047C2367-9A24-437D-83E7-171BD3071FFD}" dt="2024-07-29T16:07:57.101" v="2122" actId="26606"/>
          <ac:picMkLst>
            <pc:docMk/>
            <pc:sldMk cId="3061300737" sldId="278"/>
            <ac:picMk id="13" creationId="{1CB7E8AE-A3AC-4BB7-A5C6-F00EC697B265}"/>
          </ac:picMkLst>
        </pc:picChg>
      </pc:sldChg>
      <pc:sldChg chg="addSp delSp modSp new mod setBg">
        <pc:chgData name="Ryan Larousse" userId="b18b482d-0d5d-4185-8bdf-42ce2756c0e0" providerId="ADAL" clId="{047C2367-9A24-437D-83E7-171BD3071FFD}" dt="2024-07-29T16:20:09.725" v="2379" actId="26606"/>
        <pc:sldMkLst>
          <pc:docMk/>
          <pc:sldMk cId="375359945" sldId="279"/>
        </pc:sldMkLst>
        <pc:spChg chg="mod">
          <ac:chgData name="Ryan Larousse" userId="b18b482d-0d5d-4185-8bdf-42ce2756c0e0" providerId="ADAL" clId="{047C2367-9A24-437D-83E7-171BD3071FFD}" dt="2024-07-29T16:20:09.725" v="2379" actId="26606"/>
          <ac:spMkLst>
            <pc:docMk/>
            <pc:sldMk cId="375359945" sldId="279"/>
            <ac:spMk id="2" creationId="{EC9E10C6-0A3F-B67E-8629-681A231A7FE1}"/>
          </ac:spMkLst>
        </pc:spChg>
        <pc:spChg chg="del">
          <ac:chgData name="Ryan Larousse" userId="b18b482d-0d5d-4185-8bdf-42ce2756c0e0" providerId="ADAL" clId="{047C2367-9A24-437D-83E7-171BD3071FFD}" dt="2024-07-29T16:19:58.740" v="2374" actId="931"/>
          <ac:spMkLst>
            <pc:docMk/>
            <pc:sldMk cId="375359945" sldId="279"/>
            <ac:spMk id="3" creationId="{43F62AF5-FC9D-F21B-CFA2-B40BF64E873E}"/>
          </ac:spMkLst>
        </pc:spChg>
        <pc:spChg chg="mod">
          <ac:chgData name="Ryan Larousse" userId="b18b482d-0d5d-4185-8bdf-42ce2756c0e0" providerId="ADAL" clId="{047C2367-9A24-437D-83E7-171BD3071FFD}" dt="2024-07-29T16:20:09.725" v="2379" actId="26606"/>
          <ac:spMkLst>
            <pc:docMk/>
            <pc:sldMk cId="375359945" sldId="279"/>
            <ac:spMk id="4" creationId="{DA5FDB6E-C59D-BA9B-3FA0-5E0D19725F75}"/>
          </ac:spMkLst>
        </pc:spChg>
        <pc:spChg chg="add del">
          <ac:chgData name="Ryan Larousse" userId="b18b482d-0d5d-4185-8bdf-42ce2756c0e0" providerId="ADAL" clId="{047C2367-9A24-437D-83E7-171BD3071FFD}" dt="2024-07-29T16:20:09.694" v="2378" actId="26606"/>
          <ac:spMkLst>
            <pc:docMk/>
            <pc:sldMk cId="375359945" sldId="279"/>
            <ac:spMk id="11" creationId="{0BABF38A-8A0D-492E-BD20-6CF4D46B50BD}"/>
          </ac:spMkLst>
        </pc:spChg>
        <pc:spChg chg="add del">
          <ac:chgData name="Ryan Larousse" userId="b18b482d-0d5d-4185-8bdf-42ce2756c0e0" providerId="ADAL" clId="{047C2367-9A24-437D-83E7-171BD3071FFD}" dt="2024-07-29T16:20:09.694" v="2378" actId="26606"/>
          <ac:spMkLst>
            <pc:docMk/>
            <pc:sldMk cId="375359945" sldId="279"/>
            <ac:spMk id="15" creationId="{8651CFA9-6065-4243-AC48-858E359780B1}"/>
          </ac:spMkLst>
        </pc:spChg>
        <pc:spChg chg="add del">
          <ac:chgData name="Ryan Larousse" userId="b18b482d-0d5d-4185-8bdf-42ce2756c0e0" providerId="ADAL" clId="{047C2367-9A24-437D-83E7-171BD3071FFD}" dt="2024-07-29T16:20:09.694" v="2378" actId="26606"/>
          <ac:spMkLst>
            <pc:docMk/>
            <pc:sldMk cId="375359945" sldId="279"/>
            <ac:spMk id="17" creationId="{592DB257-3E16-4A3C-9E28-4682828127AD}"/>
          </ac:spMkLst>
        </pc:spChg>
        <pc:spChg chg="add del">
          <ac:chgData name="Ryan Larousse" userId="b18b482d-0d5d-4185-8bdf-42ce2756c0e0" providerId="ADAL" clId="{047C2367-9A24-437D-83E7-171BD3071FFD}" dt="2024-07-29T16:20:09.694" v="2378" actId="26606"/>
          <ac:spMkLst>
            <pc:docMk/>
            <pc:sldMk cId="375359945" sldId="279"/>
            <ac:spMk id="19" creationId="{6CE64648-E5BF-4184-AF04-5325D5D9E0E5}"/>
          </ac:spMkLst>
        </pc:spChg>
        <pc:spChg chg="add del">
          <ac:chgData name="Ryan Larousse" userId="b18b482d-0d5d-4185-8bdf-42ce2756c0e0" providerId="ADAL" clId="{047C2367-9A24-437D-83E7-171BD3071FFD}" dt="2024-07-29T16:20:09.694" v="2378" actId="26606"/>
          <ac:spMkLst>
            <pc:docMk/>
            <pc:sldMk cId="375359945" sldId="279"/>
            <ac:spMk id="21" creationId="{2B89DF47-7F4F-4EFF-B791-FD95AE360311}"/>
          </ac:spMkLst>
        </pc:spChg>
        <pc:spChg chg="add">
          <ac:chgData name="Ryan Larousse" userId="b18b482d-0d5d-4185-8bdf-42ce2756c0e0" providerId="ADAL" clId="{047C2367-9A24-437D-83E7-171BD3071FFD}" dt="2024-07-29T16:20:09.725" v="2379" actId="26606"/>
          <ac:spMkLst>
            <pc:docMk/>
            <pc:sldMk cId="375359945" sldId="279"/>
            <ac:spMk id="23" creationId="{0BABF38A-8A0D-492E-BD20-6CF4D46B50BD}"/>
          </ac:spMkLst>
        </pc:spChg>
        <pc:spChg chg="add">
          <ac:chgData name="Ryan Larousse" userId="b18b482d-0d5d-4185-8bdf-42ce2756c0e0" providerId="ADAL" clId="{047C2367-9A24-437D-83E7-171BD3071FFD}" dt="2024-07-29T16:20:09.725" v="2379" actId="26606"/>
          <ac:spMkLst>
            <pc:docMk/>
            <pc:sldMk cId="375359945" sldId="279"/>
            <ac:spMk id="25" creationId="{8651CFA9-6065-4243-AC48-858E359780B1}"/>
          </ac:spMkLst>
        </pc:spChg>
        <pc:spChg chg="add">
          <ac:chgData name="Ryan Larousse" userId="b18b482d-0d5d-4185-8bdf-42ce2756c0e0" providerId="ADAL" clId="{047C2367-9A24-437D-83E7-171BD3071FFD}" dt="2024-07-29T16:20:09.725" v="2379" actId="26606"/>
          <ac:spMkLst>
            <pc:docMk/>
            <pc:sldMk cId="375359945" sldId="279"/>
            <ac:spMk id="26" creationId="{FBC8BBE5-981E-4B0B-9654-32B5668BFF31}"/>
          </ac:spMkLst>
        </pc:spChg>
        <pc:spChg chg="add">
          <ac:chgData name="Ryan Larousse" userId="b18b482d-0d5d-4185-8bdf-42ce2756c0e0" providerId="ADAL" clId="{047C2367-9A24-437D-83E7-171BD3071FFD}" dt="2024-07-29T16:20:09.725" v="2379" actId="26606"/>
          <ac:spMkLst>
            <pc:docMk/>
            <pc:sldMk cId="375359945" sldId="279"/>
            <ac:spMk id="27" creationId="{3B6A4C79-62F0-4DFD-A156-0F1AB7D2687F}"/>
          </ac:spMkLst>
        </pc:spChg>
        <pc:spChg chg="add">
          <ac:chgData name="Ryan Larousse" userId="b18b482d-0d5d-4185-8bdf-42ce2756c0e0" providerId="ADAL" clId="{047C2367-9A24-437D-83E7-171BD3071FFD}" dt="2024-07-29T16:20:09.725" v="2379" actId="26606"/>
          <ac:spMkLst>
            <pc:docMk/>
            <pc:sldMk cId="375359945" sldId="279"/>
            <ac:spMk id="28" creationId="{7F7FF257-5D01-4829-AD0B-B2D6076B349C}"/>
          </ac:spMkLst>
        </pc:spChg>
        <pc:picChg chg="add mod ord">
          <ac:chgData name="Ryan Larousse" userId="b18b482d-0d5d-4185-8bdf-42ce2756c0e0" providerId="ADAL" clId="{047C2367-9A24-437D-83E7-171BD3071FFD}" dt="2024-07-29T16:20:09.725" v="2379" actId="26606"/>
          <ac:picMkLst>
            <pc:docMk/>
            <pc:sldMk cId="375359945" sldId="279"/>
            <ac:picMk id="6" creationId="{992DF441-40F4-7021-9D89-C415DD0123F1}"/>
          </ac:picMkLst>
        </pc:picChg>
        <pc:picChg chg="add del">
          <ac:chgData name="Ryan Larousse" userId="b18b482d-0d5d-4185-8bdf-42ce2756c0e0" providerId="ADAL" clId="{047C2367-9A24-437D-83E7-171BD3071FFD}" dt="2024-07-29T16:20:09.694" v="2378" actId="26606"/>
          <ac:picMkLst>
            <pc:docMk/>
            <pc:sldMk cId="375359945" sldId="279"/>
            <ac:picMk id="13" creationId="{1CB7E8AE-A3AC-4BB7-A5C6-F00EC697B265}"/>
          </ac:picMkLst>
        </pc:picChg>
        <pc:picChg chg="add">
          <ac:chgData name="Ryan Larousse" userId="b18b482d-0d5d-4185-8bdf-42ce2756c0e0" providerId="ADAL" clId="{047C2367-9A24-437D-83E7-171BD3071FFD}" dt="2024-07-29T16:20:09.725" v="2379" actId="26606"/>
          <ac:picMkLst>
            <pc:docMk/>
            <pc:sldMk cId="375359945" sldId="279"/>
            <ac:picMk id="24" creationId="{1CB7E8AE-A3AC-4BB7-A5C6-F00EC697B265}"/>
          </ac:picMkLst>
        </pc:picChg>
      </pc:sldChg>
      <pc:sldChg chg="addSp delSp modSp new mod setBg">
        <pc:chgData name="Ryan Larousse" userId="b18b482d-0d5d-4185-8bdf-42ce2756c0e0" providerId="ADAL" clId="{047C2367-9A24-437D-83E7-171BD3071FFD}" dt="2024-07-29T16:29:01.301" v="2658" actId="20577"/>
        <pc:sldMkLst>
          <pc:docMk/>
          <pc:sldMk cId="2611955519" sldId="280"/>
        </pc:sldMkLst>
        <pc:spChg chg="mod">
          <ac:chgData name="Ryan Larousse" userId="b18b482d-0d5d-4185-8bdf-42ce2756c0e0" providerId="ADAL" clId="{047C2367-9A24-437D-83E7-171BD3071FFD}" dt="2024-07-29T16:26:24.679" v="2650" actId="26606"/>
          <ac:spMkLst>
            <pc:docMk/>
            <pc:sldMk cId="2611955519" sldId="280"/>
            <ac:spMk id="2" creationId="{AD3164FC-5810-4146-1A35-DF6634F90B64}"/>
          </ac:spMkLst>
        </pc:spChg>
        <pc:spChg chg="del">
          <ac:chgData name="Ryan Larousse" userId="b18b482d-0d5d-4185-8bdf-42ce2756c0e0" providerId="ADAL" clId="{047C2367-9A24-437D-83E7-171BD3071FFD}" dt="2024-07-29T16:26:01.490" v="2643" actId="931"/>
          <ac:spMkLst>
            <pc:docMk/>
            <pc:sldMk cId="2611955519" sldId="280"/>
            <ac:spMk id="3" creationId="{2494CD5C-FBB8-D413-D896-24D48827ADB7}"/>
          </ac:spMkLst>
        </pc:spChg>
        <pc:spChg chg="mod">
          <ac:chgData name="Ryan Larousse" userId="b18b482d-0d5d-4185-8bdf-42ce2756c0e0" providerId="ADAL" clId="{047C2367-9A24-437D-83E7-171BD3071FFD}" dt="2024-07-29T16:29:01.301" v="2658" actId="20577"/>
          <ac:spMkLst>
            <pc:docMk/>
            <pc:sldMk cId="2611955519" sldId="280"/>
            <ac:spMk id="4" creationId="{D16309FC-88A0-32B8-BA99-8ECA56CAA01B}"/>
          </ac:spMkLst>
        </pc:spChg>
        <pc:spChg chg="add del">
          <ac:chgData name="Ryan Larousse" userId="b18b482d-0d5d-4185-8bdf-42ce2756c0e0" providerId="ADAL" clId="{047C2367-9A24-437D-83E7-171BD3071FFD}" dt="2024-07-29T16:26:13.047" v="2647" actId="26606"/>
          <ac:spMkLst>
            <pc:docMk/>
            <pc:sldMk cId="2611955519" sldId="280"/>
            <ac:spMk id="11" creationId="{0BABF38A-8A0D-492E-BD20-6CF4D46B50BD}"/>
          </ac:spMkLst>
        </pc:spChg>
        <pc:spChg chg="add del">
          <ac:chgData name="Ryan Larousse" userId="b18b482d-0d5d-4185-8bdf-42ce2756c0e0" providerId="ADAL" clId="{047C2367-9A24-437D-83E7-171BD3071FFD}" dt="2024-07-29T16:26:13.047" v="2647" actId="26606"/>
          <ac:spMkLst>
            <pc:docMk/>
            <pc:sldMk cId="2611955519" sldId="280"/>
            <ac:spMk id="15" creationId="{A4FB2F27-3F7D-440E-A905-86607A926A29}"/>
          </ac:spMkLst>
        </pc:spChg>
        <pc:spChg chg="add del">
          <ac:chgData name="Ryan Larousse" userId="b18b482d-0d5d-4185-8bdf-42ce2756c0e0" providerId="ADAL" clId="{047C2367-9A24-437D-83E7-171BD3071FFD}" dt="2024-07-29T16:26:13.047" v="2647" actId="26606"/>
          <ac:spMkLst>
            <pc:docMk/>
            <pc:sldMk cId="2611955519" sldId="280"/>
            <ac:spMk id="17" creationId="{AF678C14-A033-4139-BCA9-8382B039648B}"/>
          </ac:spMkLst>
        </pc:spChg>
        <pc:spChg chg="add del">
          <ac:chgData name="Ryan Larousse" userId="b18b482d-0d5d-4185-8bdf-42ce2756c0e0" providerId="ADAL" clId="{047C2367-9A24-437D-83E7-171BD3071FFD}" dt="2024-07-29T16:26:24.648" v="2649" actId="26606"/>
          <ac:spMkLst>
            <pc:docMk/>
            <pc:sldMk cId="2611955519" sldId="280"/>
            <ac:spMk id="23" creationId="{0BABF38A-8A0D-492E-BD20-6CF4D46B50BD}"/>
          </ac:spMkLst>
        </pc:spChg>
        <pc:spChg chg="add del">
          <ac:chgData name="Ryan Larousse" userId="b18b482d-0d5d-4185-8bdf-42ce2756c0e0" providerId="ADAL" clId="{047C2367-9A24-437D-83E7-171BD3071FFD}" dt="2024-07-29T16:26:24.648" v="2649" actId="26606"/>
          <ac:spMkLst>
            <pc:docMk/>
            <pc:sldMk cId="2611955519" sldId="280"/>
            <ac:spMk id="25" creationId="{8651CFA9-6065-4243-AC48-858E359780B1}"/>
          </ac:spMkLst>
        </pc:spChg>
        <pc:spChg chg="add del">
          <ac:chgData name="Ryan Larousse" userId="b18b482d-0d5d-4185-8bdf-42ce2756c0e0" providerId="ADAL" clId="{047C2367-9A24-437D-83E7-171BD3071FFD}" dt="2024-07-29T16:26:24.648" v="2649" actId="26606"/>
          <ac:spMkLst>
            <pc:docMk/>
            <pc:sldMk cId="2611955519" sldId="280"/>
            <ac:spMk id="26" creationId="{FBC8BBE5-981E-4B0B-9654-32B5668BFF31}"/>
          </ac:spMkLst>
        </pc:spChg>
        <pc:spChg chg="add del">
          <ac:chgData name="Ryan Larousse" userId="b18b482d-0d5d-4185-8bdf-42ce2756c0e0" providerId="ADAL" clId="{047C2367-9A24-437D-83E7-171BD3071FFD}" dt="2024-07-29T16:26:24.648" v="2649" actId="26606"/>
          <ac:spMkLst>
            <pc:docMk/>
            <pc:sldMk cId="2611955519" sldId="280"/>
            <ac:spMk id="27" creationId="{592DB257-3E16-4A3C-9E28-4682828127AD}"/>
          </ac:spMkLst>
        </pc:spChg>
        <pc:spChg chg="add del">
          <ac:chgData name="Ryan Larousse" userId="b18b482d-0d5d-4185-8bdf-42ce2756c0e0" providerId="ADAL" clId="{047C2367-9A24-437D-83E7-171BD3071FFD}" dt="2024-07-29T16:26:24.648" v="2649" actId="26606"/>
          <ac:spMkLst>
            <pc:docMk/>
            <pc:sldMk cId="2611955519" sldId="280"/>
            <ac:spMk id="28" creationId="{487685E6-1160-459B-8C70-301404C06C23}"/>
          </ac:spMkLst>
        </pc:spChg>
        <pc:spChg chg="add">
          <ac:chgData name="Ryan Larousse" userId="b18b482d-0d5d-4185-8bdf-42ce2756c0e0" providerId="ADAL" clId="{047C2367-9A24-437D-83E7-171BD3071FFD}" dt="2024-07-29T16:26:24.679" v="2650" actId="26606"/>
          <ac:spMkLst>
            <pc:docMk/>
            <pc:sldMk cId="2611955519" sldId="280"/>
            <ac:spMk id="30" creationId="{0BABF38A-8A0D-492E-BD20-6CF4D46B50BD}"/>
          </ac:spMkLst>
        </pc:spChg>
        <pc:spChg chg="add">
          <ac:chgData name="Ryan Larousse" userId="b18b482d-0d5d-4185-8bdf-42ce2756c0e0" providerId="ADAL" clId="{047C2367-9A24-437D-83E7-171BD3071FFD}" dt="2024-07-29T16:26:24.679" v="2650" actId="26606"/>
          <ac:spMkLst>
            <pc:docMk/>
            <pc:sldMk cId="2611955519" sldId="280"/>
            <ac:spMk id="32" creationId="{8651CFA9-6065-4243-AC48-858E359780B1}"/>
          </ac:spMkLst>
        </pc:spChg>
        <pc:spChg chg="add">
          <ac:chgData name="Ryan Larousse" userId="b18b482d-0d5d-4185-8bdf-42ce2756c0e0" providerId="ADAL" clId="{047C2367-9A24-437D-83E7-171BD3071FFD}" dt="2024-07-29T16:26:24.679" v="2650" actId="26606"/>
          <ac:spMkLst>
            <pc:docMk/>
            <pc:sldMk cId="2611955519" sldId="280"/>
            <ac:spMk id="33" creationId="{FBC8BBE5-981E-4B0B-9654-32B5668BFF31}"/>
          </ac:spMkLst>
        </pc:spChg>
        <pc:spChg chg="add">
          <ac:chgData name="Ryan Larousse" userId="b18b482d-0d5d-4185-8bdf-42ce2756c0e0" providerId="ADAL" clId="{047C2367-9A24-437D-83E7-171BD3071FFD}" dt="2024-07-29T16:26:24.679" v="2650" actId="26606"/>
          <ac:spMkLst>
            <pc:docMk/>
            <pc:sldMk cId="2611955519" sldId="280"/>
            <ac:spMk id="34" creationId="{3B6A4C79-62F0-4DFD-A156-0F1AB7D2687F}"/>
          </ac:spMkLst>
        </pc:spChg>
        <pc:spChg chg="add">
          <ac:chgData name="Ryan Larousse" userId="b18b482d-0d5d-4185-8bdf-42ce2756c0e0" providerId="ADAL" clId="{047C2367-9A24-437D-83E7-171BD3071FFD}" dt="2024-07-29T16:26:24.679" v="2650" actId="26606"/>
          <ac:spMkLst>
            <pc:docMk/>
            <pc:sldMk cId="2611955519" sldId="280"/>
            <ac:spMk id="35" creationId="{7F7FF257-5D01-4829-AD0B-B2D6076B349C}"/>
          </ac:spMkLst>
        </pc:spChg>
        <pc:picChg chg="add mod ord">
          <ac:chgData name="Ryan Larousse" userId="b18b482d-0d5d-4185-8bdf-42ce2756c0e0" providerId="ADAL" clId="{047C2367-9A24-437D-83E7-171BD3071FFD}" dt="2024-07-29T16:26:24.679" v="2650" actId="26606"/>
          <ac:picMkLst>
            <pc:docMk/>
            <pc:sldMk cId="2611955519" sldId="280"/>
            <ac:picMk id="6" creationId="{25D83187-6E65-4636-684E-BDE7A560B7EE}"/>
          </ac:picMkLst>
        </pc:picChg>
        <pc:picChg chg="add del">
          <ac:chgData name="Ryan Larousse" userId="b18b482d-0d5d-4185-8bdf-42ce2756c0e0" providerId="ADAL" clId="{047C2367-9A24-437D-83E7-171BD3071FFD}" dt="2024-07-29T16:26:13.047" v="2647" actId="26606"/>
          <ac:picMkLst>
            <pc:docMk/>
            <pc:sldMk cId="2611955519" sldId="280"/>
            <ac:picMk id="13" creationId="{1CB7E8AE-A3AC-4BB7-A5C6-F00EC697B265}"/>
          </ac:picMkLst>
        </pc:picChg>
        <pc:picChg chg="add del">
          <ac:chgData name="Ryan Larousse" userId="b18b482d-0d5d-4185-8bdf-42ce2756c0e0" providerId="ADAL" clId="{047C2367-9A24-437D-83E7-171BD3071FFD}" dt="2024-07-29T16:26:13.047" v="2647" actId="26606"/>
          <ac:picMkLst>
            <pc:docMk/>
            <pc:sldMk cId="2611955519" sldId="280"/>
            <ac:picMk id="19" creationId="{18CBEC9D-9F9B-4383-B986-DE5B184A9A74}"/>
          </ac:picMkLst>
        </pc:picChg>
        <pc:picChg chg="add del">
          <ac:chgData name="Ryan Larousse" userId="b18b482d-0d5d-4185-8bdf-42ce2756c0e0" providerId="ADAL" clId="{047C2367-9A24-437D-83E7-171BD3071FFD}" dt="2024-07-29T16:26:13.047" v="2647" actId="26606"/>
          <ac:picMkLst>
            <pc:docMk/>
            <pc:sldMk cId="2611955519" sldId="280"/>
            <ac:picMk id="21" creationId="{AFE52FC7-B3EF-46A4-B8CE-292164EC9281}"/>
          </ac:picMkLst>
        </pc:picChg>
        <pc:picChg chg="add del">
          <ac:chgData name="Ryan Larousse" userId="b18b482d-0d5d-4185-8bdf-42ce2756c0e0" providerId="ADAL" clId="{047C2367-9A24-437D-83E7-171BD3071FFD}" dt="2024-07-29T16:26:24.648" v="2649" actId="26606"/>
          <ac:picMkLst>
            <pc:docMk/>
            <pc:sldMk cId="2611955519" sldId="280"/>
            <ac:picMk id="24" creationId="{1CB7E8AE-A3AC-4BB7-A5C6-F00EC697B265}"/>
          </ac:picMkLst>
        </pc:picChg>
        <pc:picChg chg="add">
          <ac:chgData name="Ryan Larousse" userId="b18b482d-0d5d-4185-8bdf-42ce2756c0e0" providerId="ADAL" clId="{047C2367-9A24-437D-83E7-171BD3071FFD}" dt="2024-07-29T16:26:24.679" v="2650" actId="26606"/>
          <ac:picMkLst>
            <pc:docMk/>
            <pc:sldMk cId="2611955519" sldId="280"/>
            <ac:picMk id="31" creationId="{1CB7E8AE-A3AC-4BB7-A5C6-F00EC697B265}"/>
          </ac:picMkLst>
        </pc:picChg>
      </pc:sldChg>
      <pc:sldChg chg="addSp delSp modSp new mod setBg">
        <pc:chgData name="Ryan Larousse" userId="b18b482d-0d5d-4185-8bdf-42ce2756c0e0" providerId="ADAL" clId="{047C2367-9A24-437D-83E7-171BD3071FFD}" dt="2024-07-29T16:32:50.953" v="3021" actId="33524"/>
        <pc:sldMkLst>
          <pc:docMk/>
          <pc:sldMk cId="152618517" sldId="281"/>
        </pc:sldMkLst>
        <pc:spChg chg="mod">
          <ac:chgData name="Ryan Larousse" userId="b18b482d-0d5d-4185-8bdf-42ce2756c0e0" providerId="ADAL" clId="{047C2367-9A24-437D-83E7-171BD3071FFD}" dt="2024-07-29T16:31:40.521" v="2929" actId="26606"/>
          <ac:spMkLst>
            <pc:docMk/>
            <pc:sldMk cId="152618517" sldId="281"/>
            <ac:spMk id="2" creationId="{81029D07-C5AC-2B04-669E-F0052057D7FD}"/>
          </ac:spMkLst>
        </pc:spChg>
        <pc:spChg chg="del">
          <ac:chgData name="Ryan Larousse" userId="b18b482d-0d5d-4185-8bdf-42ce2756c0e0" providerId="ADAL" clId="{047C2367-9A24-437D-83E7-171BD3071FFD}" dt="2024-07-29T16:31:35.671" v="2926" actId="931"/>
          <ac:spMkLst>
            <pc:docMk/>
            <pc:sldMk cId="152618517" sldId="281"/>
            <ac:spMk id="3" creationId="{7CE65B4D-20ED-2A73-FA40-B3F7E4D2294A}"/>
          </ac:spMkLst>
        </pc:spChg>
        <pc:spChg chg="mod">
          <ac:chgData name="Ryan Larousse" userId="b18b482d-0d5d-4185-8bdf-42ce2756c0e0" providerId="ADAL" clId="{047C2367-9A24-437D-83E7-171BD3071FFD}" dt="2024-07-29T16:32:50.953" v="3021" actId="33524"/>
          <ac:spMkLst>
            <pc:docMk/>
            <pc:sldMk cId="152618517" sldId="281"/>
            <ac:spMk id="4" creationId="{96338E5D-4D1E-FC33-D109-86090727F4E4}"/>
          </ac:spMkLst>
        </pc:spChg>
        <pc:spChg chg="add">
          <ac:chgData name="Ryan Larousse" userId="b18b482d-0d5d-4185-8bdf-42ce2756c0e0" providerId="ADAL" clId="{047C2367-9A24-437D-83E7-171BD3071FFD}" dt="2024-07-29T16:31:40.521" v="2929" actId="26606"/>
          <ac:spMkLst>
            <pc:docMk/>
            <pc:sldMk cId="152618517" sldId="281"/>
            <ac:spMk id="11" creationId="{0BABF38A-8A0D-492E-BD20-6CF4D46B50BD}"/>
          </ac:spMkLst>
        </pc:spChg>
        <pc:spChg chg="add">
          <ac:chgData name="Ryan Larousse" userId="b18b482d-0d5d-4185-8bdf-42ce2756c0e0" providerId="ADAL" clId="{047C2367-9A24-437D-83E7-171BD3071FFD}" dt="2024-07-29T16:31:40.521" v="2929" actId="26606"/>
          <ac:spMkLst>
            <pc:docMk/>
            <pc:sldMk cId="152618517" sldId="281"/>
            <ac:spMk id="15" creationId="{4AB8125F-0FD8-48CD-9F43-73E5494EA774}"/>
          </ac:spMkLst>
        </pc:spChg>
        <pc:spChg chg="add">
          <ac:chgData name="Ryan Larousse" userId="b18b482d-0d5d-4185-8bdf-42ce2756c0e0" providerId="ADAL" clId="{047C2367-9A24-437D-83E7-171BD3071FFD}" dt="2024-07-29T16:31:40.521" v="2929" actId="26606"/>
          <ac:spMkLst>
            <pc:docMk/>
            <pc:sldMk cId="152618517" sldId="281"/>
            <ac:spMk id="17" creationId="{0019DD6C-5899-4C07-864B-EB0A7D104ACF}"/>
          </ac:spMkLst>
        </pc:spChg>
        <pc:spChg chg="add">
          <ac:chgData name="Ryan Larousse" userId="b18b482d-0d5d-4185-8bdf-42ce2756c0e0" providerId="ADAL" clId="{047C2367-9A24-437D-83E7-171BD3071FFD}" dt="2024-07-29T16:31:40.521" v="2929" actId="26606"/>
          <ac:spMkLst>
            <pc:docMk/>
            <pc:sldMk cId="152618517" sldId="281"/>
            <ac:spMk id="19" creationId="{EBDFFBC1-15BD-428E-B8AF-ECF5D1B76DEB}"/>
          </ac:spMkLst>
        </pc:spChg>
        <pc:spChg chg="add">
          <ac:chgData name="Ryan Larousse" userId="b18b482d-0d5d-4185-8bdf-42ce2756c0e0" providerId="ADAL" clId="{047C2367-9A24-437D-83E7-171BD3071FFD}" dt="2024-07-29T16:31:40.521" v="2929" actId="26606"/>
          <ac:spMkLst>
            <pc:docMk/>
            <pc:sldMk cId="152618517" sldId="281"/>
            <ac:spMk id="21" creationId="{EBFB3075-0323-4EB0-B1A5-776A0E709CEF}"/>
          </ac:spMkLst>
        </pc:spChg>
        <pc:picChg chg="add mod ord">
          <ac:chgData name="Ryan Larousse" userId="b18b482d-0d5d-4185-8bdf-42ce2756c0e0" providerId="ADAL" clId="{047C2367-9A24-437D-83E7-171BD3071FFD}" dt="2024-07-29T16:31:40.521" v="2929" actId="26606"/>
          <ac:picMkLst>
            <pc:docMk/>
            <pc:sldMk cId="152618517" sldId="281"/>
            <ac:picMk id="6" creationId="{77573865-5A58-E160-3DD3-0E6DC69C3257}"/>
          </ac:picMkLst>
        </pc:picChg>
        <pc:picChg chg="add">
          <ac:chgData name="Ryan Larousse" userId="b18b482d-0d5d-4185-8bdf-42ce2756c0e0" providerId="ADAL" clId="{047C2367-9A24-437D-83E7-171BD3071FFD}" dt="2024-07-29T16:31:40.521" v="2929" actId="26606"/>
          <ac:picMkLst>
            <pc:docMk/>
            <pc:sldMk cId="152618517" sldId="281"/>
            <ac:picMk id="13" creationId="{1CB7E8AE-A3AC-4BB7-A5C6-F00EC697B265}"/>
          </ac:picMkLst>
        </pc:picChg>
      </pc:sldChg>
      <pc:sldChg chg="addSp delSp modSp new mod setBg">
        <pc:chgData name="Ryan Larousse" userId="b18b482d-0d5d-4185-8bdf-42ce2756c0e0" providerId="ADAL" clId="{047C2367-9A24-437D-83E7-171BD3071FFD}" dt="2024-07-29T16:36:13.614" v="3082" actId="26606"/>
        <pc:sldMkLst>
          <pc:docMk/>
          <pc:sldMk cId="35695853" sldId="282"/>
        </pc:sldMkLst>
        <pc:spChg chg="mod">
          <ac:chgData name="Ryan Larousse" userId="b18b482d-0d5d-4185-8bdf-42ce2756c0e0" providerId="ADAL" clId="{047C2367-9A24-437D-83E7-171BD3071FFD}" dt="2024-07-29T16:36:13.614" v="3082" actId="26606"/>
          <ac:spMkLst>
            <pc:docMk/>
            <pc:sldMk cId="35695853" sldId="282"/>
            <ac:spMk id="2" creationId="{10264666-0B22-B5C7-BE47-F40D5E7AB33B}"/>
          </ac:spMkLst>
        </pc:spChg>
        <pc:spChg chg="del">
          <ac:chgData name="Ryan Larousse" userId="b18b482d-0d5d-4185-8bdf-42ce2756c0e0" providerId="ADAL" clId="{047C2367-9A24-437D-83E7-171BD3071FFD}" dt="2024-07-29T16:34:01.204" v="3076" actId="931"/>
          <ac:spMkLst>
            <pc:docMk/>
            <pc:sldMk cId="35695853" sldId="282"/>
            <ac:spMk id="3" creationId="{AFEAE6CD-D0F7-65F2-3F60-A3FB2E687206}"/>
          </ac:spMkLst>
        </pc:spChg>
        <pc:spChg chg="mod">
          <ac:chgData name="Ryan Larousse" userId="b18b482d-0d5d-4185-8bdf-42ce2756c0e0" providerId="ADAL" clId="{047C2367-9A24-437D-83E7-171BD3071FFD}" dt="2024-07-29T16:36:13.614" v="3082" actId="26606"/>
          <ac:spMkLst>
            <pc:docMk/>
            <pc:sldMk cId="35695853" sldId="282"/>
            <ac:spMk id="4" creationId="{5BEA3BE9-4AAF-5547-3225-9F64154B8BD1}"/>
          </ac:spMkLst>
        </pc:spChg>
        <pc:spChg chg="add">
          <ac:chgData name="Ryan Larousse" userId="b18b482d-0d5d-4185-8bdf-42ce2756c0e0" providerId="ADAL" clId="{047C2367-9A24-437D-83E7-171BD3071FFD}" dt="2024-07-29T16:36:13.614" v="3082" actId="26606"/>
          <ac:spMkLst>
            <pc:docMk/>
            <pc:sldMk cId="35695853" sldId="282"/>
            <ac:spMk id="13" creationId="{0BABF38A-8A0D-492E-BD20-6CF4D46B50BD}"/>
          </ac:spMkLst>
        </pc:spChg>
        <pc:spChg chg="add">
          <ac:chgData name="Ryan Larousse" userId="b18b482d-0d5d-4185-8bdf-42ce2756c0e0" providerId="ADAL" clId="{047C2367-9A24-437D-83E7-171BD3071FFD}" dt="2024-07-29T16:36:13.614" v="3082" actId="26606"/>
          <ac:spMkLst>
            <pc:docMk/>
            <pc:sldMk cId="35695853" sldId="282"/>
            <ac:spMk id="17" creationId="{A4FB2F27-3F7D-440E-A905-86607A926A29}"/>
          </ac:spMkLst>
        </pc:spChg>
        <pc:spChg chg="add">
          <ac:chgData name="Ryan Larousse" userId="b18b482d-0d5d-4185-8bdf-42ce2756c0e0" providerId="ADAL" clId="{047C2367-9A24-437D-83E7-171BD3071FFD}" dt="2024-07-29T16:36:13.614" v="3082" actId="26606"/>
          <ac:spMkLst>
            <pc:docMk/>
            <pc:sldMk cId="35695853" sldId="282"/>
            <ac:spMk id="19" creationId="{AF678C14-A033-4139-BCA9-8382B039648B}"/>
          </ac:spMkLst>
        </pc:spChg>
        <pc:spChg chg="add">
          <ac:chgData name="Ryan Larousse" userId="b18b482d-0d5d-4185-8bdf-42ce2756c0e0" providerId="ADAL" clId="{047C2367-9A24-437D-83E7-171BD3071FFD}" dt="2024-07-29T16:36:13.614" v="3082" actId="26606"/>
          <ac:spMkLst>
            <pc:docMk/>
            <pc:sldMk cId="35695853" sldId="282"/>
            <ac:spMk id="21" creationId="{F43188FD-F61C-4D59-9459-319BFB20A7E4}"/>
          </ac:spMkLst>
        </pc:spChg>
        <pc:spChg chg="add">
          <ac:chgData name="Ryan Larousse" userId="b18b482d-0d5d-4185-8bdf-42ce2756c0e0" providerId="ADAL" clId="{047C2367-9A24-437D-83E7-171BD3071FFD}" dt="2024-07-29T16:36:13.614" v="3082" actId="26606"/>
          <ac:spMkLst>
            <pc:docMk/>
            <pc:sldMk cId="35695853" sldId="282"/>
            <ac:spMk id="23" creationId="{60AC3FF9-EB0C-48D0-BA7C-CE7C190E1EFE}"/>
          </ac:spMkLst>
        </pc:spChg>
        <pc:picChg chg="add mod ord">
          <ac:chgData name="Ryan Larousse" userId="b18b482d-0d5d-4185-8bdf-42ce2756c0e0" providerId="ADAL" clId="{047C2367-9A24-437D-83E7-171BD3071FFD}" dt="2024-07-29T16:36:13.614" v="3082" actId="26606"/>
          <ac:picMkLst>
            <pc:docMk/>
            <pc:sldMk cId="35695853" sldId="282"/>
            <ac:picMk id="6" creationId="{92248FD7-9E34-CA35-4050-BC863C63D8F7}"/>
          </ac:picMkLst>
        </pc:picChg>
        <pc:picChg chg="add mod">
          <ac:chgData name="Ryan Larousse" userId="b18b482d-0d5d-4185-8bdf-42ce2756c0e0" providerId="ADAL" clId="{047C2367-9A24-437D-83E7-171BD3071FFD}" dt="2024-07-29T16:36:13.614" v="3082" actId="26606"/>
          <ac:picMkLst>
            <pc:docMk/>
            <pc:sldMk cId="35695853" sldId="282"/>
            <ac:picMk id="8" creationId="{1FCB4B06-9873-7AF3-9C37-EEBAC576EEE8}"/>
          </ac:picMkLst>
        </pc:picChg>
        <pc:picChg chg="add">
          <ac:chgData name="Ryan Larousse" userId="b18b482d-0d5d-4185-8bdf-42ce2756c0e0" providerId="ADAL" clId="{047C2367-9A24-437D-83E7-171BD3071FFD}" dt="2024-07-29T16:36:13.614" v="3082" actId="26606"/>
          <ac:picMkLst>
            <pc:docMk/>
            <pc:sldMk cId="35695853" sldId="282"/>
            <ac:picMk id="15" creationId="{1CB7E8AE-A3AC-4BB7-A5C6-F00EC697B265}"/>
          </ac:picMkLst>
        </pc:picChg>
      </pc:sldChg>
      <pc:sldChg chg="addSp delSp modSp new mod setBg">
        <pc:chgData name="Ryan Larousse" userId="b18b482d-0d5d-4185-8bdf-42ce2756c0e0" providerId="ADAL" clId="{047C2367-9A24-437D-83E7-171BD3071FFD}" dt="2024-07-29T17:35:31.290" v="3325" actId="26606"/>
        <pc:sldMkLst>
          <pc:docMk/>
          <pc:sldMk cId="668124363" sldId="283"/>
        </pc:sldMkLst>
        <pc:spChg chg="mod">
          <ac:chgData name="Ryan Larousse" userId="b18b482d-0d5d-4185-8bdf-42ce2756c0e0" providerId="ADAL" clId="{047C2367-9A24-437D-83E7-171BD3071FFD}" dt="2024-07-29T17:35:31.290" v="3325" actId="26606"/>
          <ac:spMkLst>
            <pc:docMk/>
            <pc:sldMk cId="668124363" sldId="283"/>
            <ac:spMk id="2" creationId="{DD587A08-8BB7-271F-8735-388794B96C07}"/>
          </ac:spMkLst>
        </pc:spChg>
        <pc:spChg chg="del">
          <ac:chgData name="Ryan Larousse" userId="b18b482d-0d5d-4185-8bdf-42ce2756c0e0" providerId="ADAL" clId="{047C2367-9A24-437D-83E7-171BD3071FFD}" dt="2024-07-29T16:49:10.576" v="3263" actId="931"/>
          <ac:spMkLst>
            <pc:docMk/>
            <pc:sldMk cId="668124363" sldId="283"/>
            <ac:spMk id="3" creationId="{886B9D19-B24D-9DEA-F50C-725ACF2841C0}"/>
          </ac:spMkLst>
        </pc:spChg>
        <pc:spChg chg="mod">
          <ac:chgData name="Ryan Larousse" userId="b18b482d-0d5d-4185-8bdf-42ce2756c0e0" providerId="ADAL" clId="{047C2367-9A24-437D-83E7-171BD3071FFD}" dt="2024-07-29T17:35:31.290" v="3325" actId="26606"/>
          <ac:spMkLst>
            <pc:docMk/>
            <pc:sldMk cId="668124363" sldId="283"/>
            <ac:spMk id="4" creationId="{2E90EA3E-ABD4-4625-B304-84149E9DE958}"/>
          </ac:spMkLst>
        </pc:spChg>
        <pc:spChg chg="add del mod">
          <ac:chgData name="Ryan Larousse" userId="b18b482d-0d5d-4185-8bdf-42ce2756c0e0" providerId="ADAL" clId="{047C2367-9A24-437D-83E7-171BD3071FFD}" dt="2024-07-29T16:51:41.574" v="3268" actId="931"/>
          <ac:spMkLst>
            <pc:docMk/>
            <pc:sldMk cId="668124363" sldId="283"/>
            <ac:spMk id="8" creationId="{E8325B02-3D80-FB29-C6E3-A161CE9720B2}"/>
          </ac:spMkLst>
        </pc:spChg>
        <pc:spChg chg="add del">
          <ac:chgData name="Ryan Larousse" userId="b18b482d-0d5d-4185-8bdf-42ce2756c0e0" providerId="ADAL" clId="{047C2367-9A24-437D-83E7-171BD3071FFD}" dt="2024-07-29T16:53:56.010" v="3314" actId="26606"/>
          <ac:spMkLst>
            <pc:docMk/>
            <pc:sldMk cId="668124363" sldId="283"/>
            <ac:spMk id="17" creationId="{0BABF38A-8A0D-492E-BD20-6CF4D46B50BD}"/>
          </ac:spMkLst>
        </pc:spChg>
        <pc:spChg chg="add del">
          <ac:chgData name="Ryan Larousse" userId="b18b482d-0d5d-4185-8bdf-42ce2756c0e0" providerId="ADAL" clId="{047C2367-9A24-437D-83E7-171BD3071FFD}" dt="2024-07-29T16:53:56.010" v="3314" actId="26606"/>
          <ac:spMkLst>
            <pc:docMk/>
            <pc:sldMk cId="668124363" sldId="283"/>
            <ac:spMk id="21" creationId="{8651CFA9-6065-4243-AC48-858E359780B1}"/>
          </ac:spMkLst>
        </pc:spChg>
        <pc:spChg chg="add del">
          <ac:chgData name="Ryan Larousse" userId="b18b482d-0d5d-4185-8bdf-42ce2756c0e0" providerId="ADAL" clId="{047C2367-9A24-437D-83E7-171BD3071FFD}" dt="2024-07-29T16:53:56.010" v="3314" actId="26606"/>
          <ac:spMkLst>
            <pc:docMk/>
            <pc:sldMk cId="668124363" sldId="283"/>
            <ac:spMk id="23" creationId="{FBC8BBE5-981E-4B0B-9654-32B5668BFF31}"/>
          </ac:spMkLst>
        </pc:spChg>
        <pc:spChg chg="add del">
          <ac:chgData name="Ryan Larousse" userId="b18b482d-0d5d-4185-8bdf-42ce2756c0e0" providerId="ADAL" clId="{047C2367-9A24-437D-83E7-171BD3071FFD}" dt="2024-07-29T16:53:56.010" v="3314" actId="26606"/>
          <ac:spMkLst>
            <pc:docMk/>
            <pc:sldMk cId="668124363" sldId="283"/>
            <ac:spMk id="25" creationId="{094C9708-F6A4-4956-B261-A4A2C4DFEBF7}"/>
          </ac:spMkLst>
        </pc:spChg>
        <pc:spChg chg="add del">
          <ac:chgData name="Ryan Larousse" userId="b18b482d-0d5d-4185-8bdf-42ce2756c0e0" providerId="ADAL" clId="{047C2367-9A24-437D-83E7-171BD3071FFD}" dt="2024-07-29T16:53:56.010" v="3314" actId="26606"/>
          <ac:spMkLst>
            <pc:docMk/>
            <pc:sldMk cId="668124363" sldId="283"/>
            <ac:spMk id="27" creationId="{592DB257-3E16-4A3C-9E28-4682828127AD}"/>
          </ac:spMkLst>
        </pc:spChg>
        <pc:spChg chg="add del">
          <ac:chgData name="Ryan Larousse" userId="b18b482d-0d5d-4185-8bdf-42ce2756c0e0" providerId="ADAL" clId="{047C2367-9A24-437D-83E7-171BD3071FFD}" dt="2024-07-29T16:53:56.010" v="3314" actId="26606"/>
          <ac:spMkLst>
            <pc:docMk/>
            <pc:sldMk cId="668124363" sldId="283"/>
            <ac:spMk id="29" creationId="{487685E6-1160-459B-8C70-301404C06C23}"/>
          </ac:spMkLst>
        </pc:spChg>
        <pc:spChg chg="add del">
          <ac:chgData name="Ryan Larousse" userId="b18b482d-0d5d-4185-8bdf-42ce2756c0e0" providerId="ADAL" clId="{047C2367-9A24-437D-83E7-171BD3071FFD}" dt="2024-07-29T17:35:31.290" v="3325" actId="26606"/>
          <ac:spMkLst>
            <pc:docMk/>
            <pc:sldMk cId="668124363" sldId="283"/>
            <ac:spMk id="34" creationId="{0BABF38A-8A0D-492E-BD20-6CF4D46B50BD}"/>
          </ac:spMkLst>
        </pc:spChg>
        <pc:spChg chg="add del">
          <ac:chgData name="Ryan Larousse" userId="b18b482d-0d5d-4185-8bdf-42ce2756c0e0" providerId="ADAL" clId="{047C2367-9A24-437D-83E7-171BD3071FFD}" dt="2024-07-29T17:35:31.290" v="3325" actId="26606"/>
          <ac:spMkLst>
            <pc:docMk/>
            <pc:sldMk cId="668124363" sldId="283"/>
            <ac:spMk id="38" creationId="{A4FB2F27-3F7D-440E-A905-86607A926A29}"/>
          </ac:spMkLst>
        </pc:spChg>
        <pc:spChg chg="add del">
          <ac:chgData name="Ryan Larousse" userId="b18b482d-0d5d-4185-8bdf-42ce2756c0e0" providerId="ADAL" clId="{047C2367-9A24-437D-83E7-171BD3071FFD}" dt="2024-07-29T17:35:31.290" v="3325" actId="26606"/>
          <ac:spMkLst>
            <pc:docMk/>
            <pc:sldMk cId="668124363" sldId="283"/>
            <ac:spMk id="40" creationId="{AF678C14-A033-4139-BCA9-8382B039648B}"/>
          </ac:spMkLst>
        </pc:spChg>
        <pc:spChg chg="add del">
          <ac:chgData name="Ryan Larousse" userId="b18b482d-0d5d-4185-8bdf-42ce2756c0e0" providerId="ADAL" clId="{047C2367-9A24-437D-83E7-171BD3071FFD}" dt="2024-07-29T17:35:31.290" v="3325" actId="26606"/>
          <ac:spMkLst>
            <pc:docMk/>
            <pc:sldMk cId="668124363" sldId="283"/>
            <ac:spMk id="42" creationId="{F43188FD-F61C-4D59-9459-319BFB20A7E4}"/>
          </ac:spMkLst>
        </pc:spChg>
        <pc:spChg chg="add del">
          <ac:chgData name="Ryan Larousse" userId="b18b482d-0d5d-4185-8bdf-42ce2756c0e0" providerId="ADAL" clId="{047C2367-9A24-437D-83E7-171BD3071FFD}" dt="2024-07-29T17:35:31.290" v="3325" actId="26606"/>
          <ac:spMkLst>
            <pc:docMk/>
            <pc:sldMk cId="668124363" sldId="283"/>
            <ac:spMk id="44" creationId="{60AC3FF9-EB0C-48D0-BA7C-CE7C190E1EFE}"/>
          </ac:spMkLst>
        </pc:spChg>
        <pc:spChg chg="add del">
          <ac:chgData name="Ryan Larousse" userId="b18b482d-0d5d-4185-8bdf-42ce2756c0e0" providerId="ADAL" clId="{047C2367-9A24-437D-83E7-171BD3071FFD}" dt="2024-07-29T17:35:31.176" v="3324" actId="26606"/>
          <ac:spMkLst>
            <pc:docMk/>
            <pc:sldMk cId="668124363" sldId="283"/>
            <ac:spMk id="49" creationId="{0BABF38A-8A0D-492E-BD20-6CF4D46B50BD}"/>
          </ac:spMkLst>
        </pc:spChg>
        <pc:spChg chg="add del">
          <ac:chgData name="Ryan Larousse" userId="b18b482d-0d5d-4185-8bdf-42ce2756c0e0" providerId="ADAL" clId="{047C2367-9A24-437D-83E7-171BD3071FFD}" dt="2024-07-29T17:35:31.176" v="3324" actId="26606"/>
          <ac:spMkLst>
            <pc:docMk/>
            <pc:sldMk cId="668124363" sldId="283"/>
            <ac:spMk id="53" creationId="{A4FB2F27-3F7D-440E-A905-86607A926A29}"/>
          </ac:spMkLst>
        </pc:spChg>
        <pc:spChg chg="add del">
          <ac:chgData name="Ryan Larousse" userId="b18b482d-0d5d-4185-8bdf-42ce2756c0e0" providerId="ADAL" clId="{047C2367-9A24-437D-83E7-171BD3071FFD}" dt="2024-07-29T17:35:31.176" v="3324" actId="26606"/>
          <ac:spMkLst>
            <pc:docMk/>
            <pc:sldMk cId="668124363" sldId="283"/>
            <ac:spMk id="55" creationId="{AF678C14-A033-4139-BCA9-8382B039648B}"/>
          </ac:spMkLst>
        </pc:spChg>
        <pc:spChg chg="add del">
          <ac:chgData name="Ryan Larousse" userId="b18b482d-0d5d-4185-8bdf-42ce2756c0e0" providerId="ADAL" clId="{047C2367-9A24-437D-83E7-171BD3071FFD}" dt="2024-07-29T17:35:31.176" v="3324" actId="26606"/>
          <ac:spMkLst>
            <pc:docMk/>
            <pc:sldMk cId="668124363" sldId="283"/>
            <ac:spMk id="57" creationId="{F43188FD-F61C-4D59-9459-319BFB20A7E4}"/>
          </ac:spMkLst>
        </pc:spChg>
        <pc:spChg chg="add del">
          <ac:chgData name="Ryan Larousse" userId="b18b482d-0d5d-4185-8bdf-42ce2756c0e0" providerId="ADAL" clId="{047C2367-9A24-437D-83E7-171BD3071FFD}" dt="2024-07-29T17:35:31.176" v="3324" actId="26606"/>
          <ac:spMkLst>
            <pc:docMk/>
            <pc:sldMk cId="668124363" sldId="283"/>
            <ac:spMk id="59" creationId="{60AC3FF9-EB0C-48D0-BA7C-CE7C190E1EFE}"/>
          </ac:spMkLst>
        </pc:spChg>
        <pc:spChg chg="add">
          <ac:chgData name="Ryan Larousse" userId="b18b482d-0d5d-4185-8bdf-42ce2756c0e0" providerId="ADAL" clId="{047C2367-9A24-437D-83E7-171BD3071FFD}" dt="2024-07-29T17:35:31.290" v="3325" actId="26606"/>
          <ac:spMkLst>
            <pc:docMk/>
            <pc:sldMk cId="668124363" sldId="283"/>
            <ac:spMk id="61" creationId="{0BABF38A-8A0D-492E-BD20-6CF4D46B50BD}"/>
          </ac:spMkLst>
        </pc:spChg>
        <pc:spChg chg="add">
          <ac:chgData name="Ryan Larousse" userId="b18b482d-0d5d-4185-8bdf-42ce2756c0e0" providerId="ADAL" clId="{047C2367-9A24-437D-83E7-171BD3071FFD}" dt="2024-07-29T17:35:31.290" v="3325" actId="26606"/>
          <ac:spMkLst>
            <pc:docMk/>
            <pc:sldMk cId="668124363" sldId="283"/>
            <ac:spMk id="63" creationId="{8651CFA9-6065-4243-AC48-858E359780B1}"/>
          </ac:spMkLst>
        </pc:spChg>
        <pc:spChg chg="add">
          <ac:chgData name="Ryan Larousse" userId="b18b482d-0d5d-4185-8bdf-42ce2756c0e0" providerId="ADAL" clId="{047C2367-9A24-437D-83E7-171BD3071FFD}" dt="2024-07-29T17:35:31.290" v="3325" actId="26606"/>
          <ac:spMkLst>
            <pc:docMk/>
            <pc:sldMk cId="668124363" sldId="283"/>
            <ac:spMk id="64" creationId="{5A8C81AE-8F0D-49F3-9FB4-334B0DCDF195}"/>
          </ac:spMkLst>
        </pc:spChg>
        <pc:spChg chg="add">
          <ac:chgData name="Ryan Larousse" userId="b18b482d-0d5d-4185-8bdf-42ce2756c0e0" providerId="ADAL" clId="{047C2367-9A24-437D-83E7-171BD3071FFD}" dt="2024-07-29T17:35:31.290" v="3325" actId="26606"/>
          <ac:spMkLst>
            <pc:docMk/>
            <pc:sldMk cId="668124363" sldId="283"/>
            <ac:spMk id="65" creationId="{9390E0EC-2D76-4D83-A9EE-B610858BB840}"/>
          </ac:spMkLst>
        </pc:spChg>
        <pc:spChg chg="add">
          <ac:chgData name="Ryan Larousse" userId="b18b482d-0d5d-4185-8bdf-42ce2756c0e0" providerId="ADAL" clId="{047C2367-9A24-437D-83E7-171BD3071FFD}" dt="2024-07-29T17:35:31.290" v="3325" actId="26606"/>
          <ac:spMkLst>
            <pc:docMk/>
            <pc:sldMk cId="668124363" sldId="283"/>
            <ac:spMk id="66" creationId="{EC903544-48D2-4493-9093-E4648C9DE94E}"/>
          </ac:spMkLst>
        </pc:spChg>
        <pc:picChg chg="add del mod">
          <ac:chgData name="Ryan Larousse" userId="b18b482d-0d5d-4185-8bdf-42ce2756c0e0" providerId="ADAL" clId="{047C2367-9A24-437D-83E7-171BD3071FFD}" dt="2024-07-29T16:49:20.638" v="3267" actId="21"/>
          <ac:picMkLst>
            <pc:docMk/>
            <pc:sldMk cId="668124363" sldId="283"/>
            <ac:picMk id="6" creationId="{AD3D97DC-7315-3661-C6FE-009E31B2D7A6}"/>
          </ac:picMkLst>
        </pc:picChg>
        <pc:picChg chg="add mod ord">
          <ac:chgData name="Ryan Larousse" userId="b18b482d-0d5d-4185-8bdf-42ce2756c0e0" providerId="ADAL" clId="{047C2367-9A24-437D-83E7-171BD3071FFD}" dt="2024-07-29T17:35:31.290" v="3325" actId="26606"/>
          <ac:picMkLst>
            <pc:docMk/>
            <pc:sldMk cId="668124363" sldId="283"/>
            <ac:picMk id="10" creationId="{D7A151DB-4F16-4C7F-29B6-E3F922F6F1E1}"/>
          </ac:picMkLst>
        </pc:picChg>
        <pc:picChg chg="add mod">
          <ac:chgData name="Ryan Larousse" userId="b18b482d-0d5d-4185-8bdf-42ce2756c0e0" providerId="ADAL" clId="{047C2367-9A24-437D-83E7-171BD3071FFD}" dt="2024-07-29T17:35:31.290" v="3325" actId="26606"/>
          <ac:picMkLst>
            <pc:docMk/>
            <pc:sldMk cId="668124363" sldId="283"/>
            <ac:picMk id="12" creationId="{C90943D2-E1BB-73BA-FCFF-5553335FD9B1}"/>
          </ac:picMkLst>
        </pc:picChg>
        <pc:picChg chg="add del">
          <ac:chgData name="Ryan Larousse" userId="b18b482d-0d5d-4185-8bdf-42ce2756c0e0" providerId="ADAL" clId="{047C2367-9A24-437D-83E7-171BD3071FFD}" dt="2024-07-29T16:53:56.010" v="3314" actId="26606"/>
          <ac:picMkLst>
            <pc:docMk/>
            <pc:sldMk cId="668124363" sldId="283"/>
            <ac:picMk id="19" creationId="{1CB7E8AE-A3AC-4BB7-A5C6-F00EC697B265}"/>
          </ac:picMkLst>
        </pc:picChg>
        <pc:picChg chg="add del">
          <ac:chgData name="Ryan Larousse" userId="b18b482d-0d5d-4185-8bdf-42ce2756c0e0" providerId="ADAL" clId="{047C2367-9A24-437D-83E7-171BD3071FFD}" dt="2024-07-29T17:35:31.290" v="3325" actId="26606"/>
          <ac:picMkLst>
            <pc:docMk/>
            <pc:sldMk cId="668124363" sldId="283"/>
            <ac:picMk id="36" creationId="{1CB7E8AE-A3AC-4BB7-A5C6-F00EC697B265}"/>
          </ac:picMkLst>
        </pc:picChg>
        <pc:picChg chg="add del">
          <ac:chgData name="Ryan Larousse" userId="b18b482d-0d5d-4185-8bdf-42ce2756c0e0" providerId="ADAL" clId="{047C2367-9A24-437D-83E7-171BD3071FFD}" dt="2024-07-29T17:35:31.176" v="3324" actId="26606"/>
          <ac:picMkLst>
            <pc:docMk/>
            <pc:sldMk cId="668124363" sldId="283"/>
            <ac:picMk id="51" creationId="{1CB7E8AE-A3AC-4BB7-A5C6-F00EC697B265}"/>
          </ac:picMkLst>
        </pc:picChg>
        <pc:picChg chg="add">
          <ac:chgData name="Ryan Larousse" userId="b18b482d-0d5d-4185-8bdf-42ce2756c0e0" providerId="ADAL" clId="{047C2367-9A24-437D-83E7-171BD3071FFD}" dt="2024-07-29T17:35:31.290" v="3325" actId="26606"/>
          <ac:picMkLst>
            <pc:docMk/>
            <pc:sldMk cId="668124363" sldId="283"/>
            <ac:picMk id="62" creationId="{1CB7E8AE-A3AC-4BB7-A5C6-F00EC697B265}"/>
          </ac:picMkLst>
        </pc:picChg>
      </pc:sldChg>
      <pc:sldChg chg="addSp delSp modSp new mod ord setBg addAnim">
        <pc:chgData name="Ryan Larousse" userId="b18b482d-0d5d-4185-8bdf-42ce2756c0e0" providerId="ADAL" clId="{047C2367-9A24-437D-83E7-171BD3071FFD}" dt="2024-07-29T18:53:04.749" v="3746"/>
        <pc:sldMkLst>
          <pc:docMk/>
          <pc:sldMk cId="2296936721" sldId="284"/>
        </pc:sldMkLst>
        <pc:spChg chg="mod">
          <ac:chgData name="Ryan Larousse" userId="b18b482d-0d5d-4185-8bdf-42ce2756c0e0" providerId="ADAL" clId="{047C2367-9A24-437D-83E7-171BD3071FFD}" dt="2024-07-29T18:03:12.612" v="3399" actId="26606"/>
          <ac:spMkLst>
            <pc:docMk/>
            <pc:sldMk cId="2296936721" sldId="284"/>
            <ac:spMk id="2" creationId="{AE6A5245-2837-C2E0-096A-7AF052A4C6B4}"/>
          </ac:spMkLst>
        </pc:spChg>
        <pc:spChg chg="del">
          <ac:chgData name="Ryan Larousse" userId="b18b482d-0d5d-4185-8bdf-42ce2756c0e0" providerId="ADAL" clId="{047C2367-9A24-437D-83E7-171BD3071FFD}" dt="2024-07-29T17:59:19.508" v="3378" actId="931"/>
          <ac:spMkLst>
            <pc:docMk/>
            <pc:sldMk cId="2296936721" sldId="284"/>
            <ac:spMk id="3" creationId="{026D422A-190B-E62F-78CB-76908668EE87}"/>
          </ac:spMkLst>
        </pc:spChg>
        <pc:spChg chg="mod">
          <ac:chgData name="Ryan Larousse" userId="b18b482d-0d5d-4185-8bdf-42ce2756c0e0" providerId="ADAL" clId="{047C2367-9A24-437D-83E7-171BD3071FFD}" dt="2024-07-29T18:03:12.612" v="3399" actId="26606"/>
          <ac:spMkLst>
            <pc:docMk/>
            <pc:sldMk cId="2296936721" sldId="284"/>
            <ac:spMk id="4" creationId="{2E1EF432-99DE-879F-71CB-93E62E06F6F2}"/>
          </ac:spMkLst>
        </pc:spChg>
        <pc:spChg chg="add del mod">
          <ac:chgData name="Ryan Larousse" userId="b18b482d-0d5d-4185-8bdf-42ce2756c0e0" providerId="ADAL" clId="{047C2367-9A24-437D-83E7-171BD3071FFD}" dt="2024-07-29T18:01:15.594" v="3382" actId="931"/>
          <ac:spMkLst>
            <pc:docMk/>
            <pc:sldMk cId="2296936721" sldId="284"/>
            <ac:spMk id="8" creationId="{56EB5645-E942-673D-F5BB-065C16134A42}"/>
          </ac:spMkLst>
        </pc:spChg>
        <pc:spChg chg="add del">
          <ac:chgData name="Ryan Larousse" userId="b18b482d-0d5d-4185-8bdf-42ce2756c0e0" providerId="ADAL" clId="{047C2367-9A24-437D-83E7-171BD3071FFD}" dt="2024-07-29T18:03:12.612" v="3399" actId="26606"/>
          <ac:spMkLst>
            <pc:docMk/>
            <pc:sldMk cId="2296936721" sldId="284"/>
            <ac:spMk id="15" creationId="{0BABF38A-8A0D-492E-BD20-6CF4D46B50BD}"/>
          </ac:spMkLst>
        </pc:spChg>
        <pc:spChg chg="add del">
          <ac:chgData name="Ryan Larousse" userId="b18b482d-0d5d-4185-8bdf-42ce2756c0e0" providerId="ADAL" clId="{047C2367-9A24-437D-83E7-171BD3071FFD}" dt="2024-07-29T18:03:12.612" v="3399" actId="26606"/>
          <ac:spMkLst>
            <pc:docMk/>
            <pc:sldMk cId="2296936721" sldId="284"/>
            <ac:spMk id="19" creationId="{729F2144-48B7-4730-955E-365ECED3ABE0}"/>
          </ac:spMkLst>
        </pc:spChg>
        <pc:spChg chg="add del">
          <ac:chgData name="Ryan Larousse" userId="b18b482d-0d5d-4185-8bdf-42ce2756c0e0" providerId="ADAL" clId="{047C2367-9A24-437D-83E7-171BD3071FFD}" dt="2024-07-29T18:03:12.612" v="3399" actId="26606"/>
          <ac:spMkLst>
            <pc:docMk/>
            <pc:sldMk cId="2296936721" sldId="284"/>
            <ac:spMk id="21" creationId="{E765FF50-D2F9-4A4F-86ED-F101E172BA93}"/>
          </ac:spMkLst>
        </pc:spChg>
        <pc:spChg chg="add del">
          <ac:chgData name="Ryan Larousse" userId="b18b482d-0d5d-4185-8bdf-42ce2756c0e0" providerId="ADAL" clId="{047C2367-9A24-437D-83E7-171BD3071FFD}" dt="2024-07-29T18:03:12.572" v="3398" actId="26606"/>
          <ac:spMkLst>
            <pc:docMk/>
            <pc:sldMk cId="2296936721" sldId="284"/>
            <ac:spMk id="30" creationId="{0BABF38A-8A0D-492E-BD20-6CF4D46B50BD}"/>
          </ac:spMkLst>
        </pc:spChg>
        <pc:spChg chg="add del">
          <ac:chgData name="Ryan Larousse" userId="b18b482d-0d5d-4185-8bdf-42ce2756c0e0" providerId="ADAL" clId="{047C2367-9A24-437D-83E7-171BD3071FFD}" dt="2024-07-29T18:03:12.572" v="3398" actId="26606"/>
          <ac:spMkLst>
            <pc:docMk/>
            <pc:sldMk cId="2296936721" sldId="284"/>
            <ac:spMk id="34" creationId="{729F2144-48B7-4730-955E-365ECED3ABE0}"/>
          </ac:spMkLst>
        </pc:spChg>
        <pc:spChg chg="add del">
          <ac:chgData name="Ryan Larousse" userId="b18b482d-0d5d-4185-8bdf-42ce2756c0e0" providerId="ADAL" clId="{047C2367-9A24-437D-83E7-171BD3071FFD}" dt="2024-07-29T18:03:12.572" v="3398" actId="26606"/>
          <ac:spMkLst>
            <pc:docMk/>
            <pc:sldMk cId="2296936721" sldId="284"/>
            <ac:spMk id="36" creationId="{E765FF50-D2F9-4A4F-86ED-F101E172BA93}"/>
          </ac:spMkLst>
        </pc:spChg>
        <pc:spChg chg="add">
          <ac:chgData name="Ryan Larousse" userId="b18b482d-0d5d-4185-8bdf-42ce2756c0e0" providerId="ADAL" clId="{047C2367-9A24-437D-83E7-171BD3071FFD}" dt="2024-07-29T18:03:12.612" v="3399" actId="26606"/>
          <ac:spMkLst>
            <pc:docMk/>
            <pc:sldMk cId="2296936721" sldId="284"/>
            <ac:spMk id="42" creationId="{0BABF38A-8A0D-492E-BD20-6CF4D46B50BD}"/>
          </ac:spMkLst>
        </pc:spChg>
        <pc:spChg chg="add">
          <ac:chgData name="Ryan Larousse" userId="b18b482d-0d5d-4185-8bdf-42ce2756c0e0" providerId="ADAL" clId="{047C2367-9A24-437D-83E7-171BD3071FFD}" dt="2024-07-29T18:03:12.612" v="3399" actId="26606"/>
          <ac:spMkLst>
            <pc:docMk/>
            <pc:sldMk cId="2296936721" sldId="284"/>
            <ac:spMk id="44" creationId="{310E06F9-9F12-4D1B-92C0-4B30818D093E}"/>
          </ac:spMkLst>
        </pc:spChg>
        <pc:spChg chg="add">
          <ac:chgData name="Ryan Larousse" userId="b18b482d-0d5d-4185-8bdf-42ce2756c0e0" providerId="ADAL" clId="{047C2367-9A24-437D-83E7-171BD3071FFD}" dt="2024-07-29T18:03:12.612" v="3399" actId="26606"/>
          <ac:spMkLst>
            <pc:docMk/>
            <pc:sldMk cId="2296936721" sldId="284"/>
            <ac:spMk id="45" creationId="{8F5EFE88-F6A7-4B53-AF99-227DFC56A032}"/>
          </ac:spMkLst>
        </pc:spChg>
        <pc:spChg chg="add">
          <ac:chgData name="Ryan Larousse" userId="b18b482d-0d5d-4185-8bdf-42ce2756c0e0" providerId="ADAL" clId="{047C2367-9A24-437D-83E7-171BD3071FFD}" dt="2024-07-29T18:03:12.612" v="3399" actId="26606"/>
          <ac:spMkLst>
            <pc:docMk/>
            <pc:sldMk cId="2296936721" sldId="284"/>
            <ac:spMk id="46" creationId="{BF9AF5CF-AE21-453A-8D3F-6D9FC64A18B2}"/>
          </ac:spMkLst>
        </pc:spChg>
        <pc:spChg chg="add">
          <ac:chgData name="Ryan Larousse" userId="b18b482d-0d5d-4185-8bdf-42ce2756c0e0" providerId="ADAL" clId="{047C2367-9A24-437D-83E7-171BD3071FFD}" dt="2024-07-29T18:03:12.612" v="3399" actId="26606"/>
          <ac:spMkLst>
            <pc:docMk/>
            <pc:sldMk cId="2296936721" sldId="284"/>
            <ac:spMk id="47" creationId="{F18A41FE-6F14-49D2-8C0F-56A351A98EA1}"/>
          </ac:spMkLst>
        </pc:spChg>
        <pc:picChg chg="add del mod">
          <ac:chgData name="Ryan Larousse" userId="b18b482d-0d5d-4185-8bdf-42ce2756c0e0" providerId="ADAL" clId="{047C2367-9A24-437D-83E7-171BD3071FFD}" dt="2024-07-29T17:59:36.261" v="3381" actId="21"/>
          <ac:picMkLst>
            <pc:docMk/>
            <pc:sldMk cId="2296936721" sldId="284"/>
            <ac:picMk id="6" creationId="{8C1AB75D-6D46-F366-E545-6F87CC85B2F1}"/>
          </ac:picMkLst>
        </pc:picChg>
        <pc:picChg chg="add mod ord">
          <ac:chgData name="Ryan Larousse" userId="b18b482d-0d5d-4185-8bdf-42ce2756c0e0" providerId="ADAL" clId="{047C2367-9A24-437D-83E7-171BD3071FFD}" dt="2024-07-29T18:03:43.651" v="3405" actId="14100"/>
          <ac:picMkLst>
            <pc:docMk/>
            <pc:sldMk cId="2296936721" sldId="284"/>
            <ac:picMk id="10" creationId="{C9E6141D-8E8D-902B-3678-B3C823148477}"/>
          </ac:picMkLst>
        </pc:picChg>
        <pc:picChg chg="add mod">
          <ac:chgData name="Ryan Larousse" userId="b18b482d-0d5d-4185-8bdf-42ce2756c0e0" providerId="ADAL" clId="{047C2367-9A24-437D-83E7-171BD3071FFD}" dt="2024-07-29T18:03:12.612" v="3399" actId="26606"/>
          <ac:picMkLst>
            <pc:docMk/>
            <pc:sldMk cId="2296936721" sldId="284"/>
            <ac:picMk id="12" creationId="{3F8AEA65-808C-15CF-2671-0193F7FBB9B0}"/>
          </ac:picMkLst>
        </pc:picChg>
        <pc:picChg chg="add mod ord">
          <ac:chgData name="Ryan Larousse" userId="b18b482d-0d5d-4185-8bdf-42ce2756c0e0" providerId="ADAL" clId="{047C2367-9A24-437D-83E7-171BD3071FFD}" dt="2024-07-29T18:03:12.612" v="3399" actId="26606"/>
          <ac:picMkLst>
            <pc:docMk/>
            <pc:sldMk cId="2296936721" sldId="284"/>
            <ac:picMk id="14" creationId="{B974FA90-A797-797F-C47E-629825B5A397}"/>
          </ac:picMkLst>
        </pc:picChg>
        <pc:picChg chg="add del">
          <ac:chgData name="Ryan Larousse" userId="b18b482d-0d5d-4185-8bdf-42ce2756c0e0" providerId="ADAL" clId="{047C2367-9A24-437D-83E7-171BD3071FFD}" dt="2024-07-29T18:03:12.612" v="3399" actId="26606"/>
          <ac:picMkLst>
            <pc:docMk/>
            <pc:sldMk cId="2296936721" sldId="284"/>
            <ac:picMk id="17" creationId="{1CB7E8AE-A3AC-4BB7-A5C6-F00EC697B265}"/>
          </ac:picMkLst>
        </pc:picChg>
        <pc:picChg chg="add mod ord">
          <ac:chgData name="Ryan Larousse" userId="b18b482d-0d5d-4185-8bdf-42ce2756c0e0" providerId="ADAL" clId="{047C2367-9A24-437D-83E7-171BD3071FFD}" dt="2024-07-29T18:03:25.860" v="3401" actId="1076"/>
          <ac:picMkLst>
            <pc:docMk/>
            <pc:sldMk cId="2296936721" sldId="284"/>
            <ac:picMk id="18" creationId="{6F364DE4-CF19-CFCA-2461-380892E6B33C}"/>
          </ac:picMkLst>
        </pc:picChg>
        <pc:picChg chg="add del">
          <ac:chgData name="Ryan Larousse" userId="b18b482d-0d5d-4185-8bdf-42ce2756c0e0" providerId="ADAL" clId="{047C2367-9A24-437D-83E7-171BD3071FFD}" dt="2024-07-29T18:03:12.612" v="3399" actId="26606"/>
          <ac:picMkLst>
            <pc:docMk/>
            <pc:sldMk cId="2296936721" sldId="284"/>
            <ac:picMk id="23" creationId="{FFECA84E-1776-4B03-9261-CF74A291DF06}"/>
          </ac:picMkLst>
        </pc:picChg>
        <pc:picChg chg="add del">
          <ac:chgData name="Ryan Larousse" userId="b18b482d-0d5d-4185-8bdf-42ce2756c0e0" providerId="ADAL" clId="{047C2367-9A24-437D-83E7-171BD3071FFD}" dt="2024-07-29T18:03:12.612" v="3399" actId="26606"/>
          <ac:picMkLst>
            <pc:docMk/>
            <pc:sldMk cId="2296936721" sldId="284"/>
            <ac:picMk id="25" creationId="{2BFFF490-82EC-4000-BB36-A67FD39E3AD1}"/>
          </ac:picMkLst>
        </pc:picChg>
        <pc:picChg chg="add del">
          <ac:chgData name="Ryan Larousse" userId="b18b482d-0d5d-4185-8bdf-42ce2756c0e0" providerId="ADAL" clId="{047C2367-9A24-437D-83E7-171BD3071FFD}" dt="2024-07-29T18:03:12.572" v="3398" actId="26606"/>
          <ac:picMkLst>
            <pc:docMk/>
            <pc:sldMk cId="2296936721" sldId="284"/>
            <ac:picMk id="32" creationId="{1CB7E8AE-A3AC-4BB7-A5C6-F00EC697B265}"/>
          </ac:picMkLst>
        </pc:picChg>
        <pc:picChg chg="add del">
          <ac:chgData name="Ryan Larousse" userId="b18b482d-0d5d-4185-8bdf-42ce2756c0e0" providerId="ADAL" clId="{047C2367-9A24-437D-83E7-171BD3071FFD}" dt="2024-07-29T18:03:12.572" v="3398" actId="26606"/>
          <ac:picMkLst>
            <pc:docMk/>
            <pc:sldMk cId="2296936721" sldId="284"/>
            <ac:picMk id="38" creationId="{FFECA84E-1776-4B03-9261-CF74A291DF06}"/>
          </ac:picMkLst>
        </pc:picChg>
        <pc:picChg chg="add del">
          <ac:chgData name="Ryan Larousse" userId="b18b482d-0d5d-4185-8bdf-42ce2756c0e0" providerId="ADAL" clId="{047C2367-9A24-437D-83E7-171BD3071FFD}" dt="2024-07-29T18:03:12.572" v="3398" actId="26606"/>
          <ac:picMkLst>
            <pc:docMk/>
            <pc:sldMk cId="2296936721" sldId="284"/>
            <ac:picMk id="40" creationId="{2BFFF490-82EC-4000-BB36-A67FD39E3AD1}"/>
          </ac:picMkLst>
        </pc:picChg>
        <pc:picChg chg="add">
          <ac:chgData name="Ryan Larousse" userId="b18b482d-0d5d-4185-8bdf-42ce2756c0e0" providerId="ADAL" clId="{047C2367-9A24-437D-83E7-171BD3071FFD}" dt="2024-07-29T18:03:12.612" v="3399" actId="26606"/>
          <ac:picMkLst>
            <pc:docMk/>
            <pc:sldMk cId="2296936721" sldId="284"/>
            <ac:picMk id="43" creationId="{1CB7E8AE-A3AC-4BB7-A5C6-F00EC697B265}"/>
          </ac:picMkLst>
        </pc:picChg>
      </pc:sldChg>
      <pc:sldChg chg="addSp delSp modSp new mod setBg">
        <pc:chgData name="Ryan Larousse" userId="b18b482d-0d5d-4185-8bdf-42ce2756c0e0" providerId="ADAL" clId="{047C2367-9A24-437D-83E7-171BD3071FFD}" dt="2024-07-29T18:13:26.799" v="3693" actId="26606"/>
        <pc:sldMkLst>
          <pc:docMk/>
          <pc:sldMk cId="543128255" sldId="285"/>
        </pc:sldMkLst>
        <pc:spChg chg="mod">
          <ac:chgData name="Ryan Larousse" userId="b18b482d-0d5d-4185-8bdf-42ce2756c0e0" providerId="ADAL" clId="{047C2367-9A24-437D-83E7-171BD3071FFD}" dt="2024-07-29T18:13:26.799" v="3693" actId="26606"/>
          <ac:spMkLst>
            <pc:docMk/>
            <pc:sldMk cId="543128255" sldId="285"/>
            <ac:spMk id="2" creationId="{52B80CE1-0505-3FC5-1E65-7DFEE6E46411}"/>
          </ac:spMkLst>
        </pc:spChg>
        <pc:spChg chg="del">
          <ac:chgData name="Ryan Larousse" userId="b18b482d-0d5d-4185-8bdf-42ce2756c0e0" providerId="ADAL" clId="{047C2367-9A24-437D-83E7-171BD3071FFD}" dt="2024-07-29T18:11:42.479" v="3675" actId="931"/>
          <ac:spMkLst>
            <pc:docMk/>
            <pc:sldMk cId="543128255" sldId="285"/>
            <ac:spMk id="3" creationId="{6E17D18E-A0A1-426B-576B-E1BB619D30B7}"/>
          </ac:spMkLst>
        </pc:spChg>
        <pc:spChg chg="mod ord">
          <ac:chgData name="Ryan Larousse" userId="b18b482d-0d5d-4185-8bdf-42ce2756c0e0" providerId="ADAL" clId="{047C2367-9A24-437D-83E7-171BD3071FFD}" dt="2024-07-29T18:13:26.799" v="3693" actId="26606"/>
          <ac:spMkLst>
            <pc:docMk/>
            <pc:sldMk cId="543128255" sldId="285"/>
            <ac:spMk id="4" creationId="{C272F0F0-CC1E-D64F-B8A8-A0C9C16B787F}"/>
          </ac:spMkLst>
        </pc:spChg>
        <pc:spChg chg="add del">
          <ac:chgData name="Ryan Larousse" userId="b18b482d-0d5d-4185-8bdf-42ce2756c0e0" providerId="ADAL" clId="{047C2367-9A24-437D-83E7-171BD3071FFD}" dt="2024-07-29T18:13:15.350" v="3688" actId="26606"/>
          <ac:spMkLst>
            <pc:docMk/>
            <pc:sldMk cId="543128255" sldId="285"/>
            <ac:spMk id="17" creationId="{0BABF38A-8A0D-492E-BD20-6CF4D46B50BD}"/>
          </ac:spMkLst>
        </pc:spChg>
        <pc:spChg chg="add del">
          <ac:chgData name="Ryan Larousse" userId="b18b482d-0d5d-4185-8bdf-42ce2756c0e0" providerId="ADAL" clId="{047C2367-9A24-437D-83E7-171BD3071FFD}" dt="2024-07-29T18:13:15.350" v="3688" actId="26606"/>
          <ac:spMkLst>
            <pc:docMk/>
            <pc:sldMk cId="543128255" sldId="285"/>
            <ac:spMk id="21" creationId="{8651CFA9-6065-4243-AC48-858E359780B1}"/>
          </ac:spMkLst>
        </pc:spChg>
        <pc:spChg chg="add del">
          <ac:chgData name="Ryan Larousse" userId="b18b482d-0d5d-4185-8bdf-42ce2756c0e0" providerId="ADAL" clId="{047C2367-9A24-437D-83E7-171BD3071FFD}" dt="2024-07-29T18:13:15.350" v="3688" actId="26606"/>
          <ac:spMkLst>
            <pc:docMk/>
            <pc:sldMk cId="543128255" sldId="285"/>
            <ac:spMk id="23" creationId="{5A8C81AE-8F0D-49F3-9FB4-334B0DCDF195}"/>
          </ac:spMkLst>
        </pc:spChg>
        <pc:spChg chg="add del">
          <ac:chgData name="Ryan Larousse" userId="b18b482d-0d5d-4185-8bdf-42ce2756c0e0" providerId="ADAL" clId="{047C2367-9A24-437D-83E7-171BD3071FFD}" dt="2024-07-29T18:13:17.659" v="3690" actId="26606"/>
          <ac:spMkLst>
            <pc:docMk/>
            <pc:sldMk cId="543128255" sldId="285"/>
            <ac:spMk id="29" creationId="{0BABF38A-8A0D-492E-BD20-6CF4D46B50BD}"/>
          </ac:spMkLst>
        </pc:spChg>
        <pc:spChg chg="add del">
          <ac:chgData name="Ryan Larousse" userId="b18b482d-0d5d-4185-8bdf-42ce2756c0e0" providerId="ADAL" clId="{047C2367-9A24-437D-83E7-171BD3071FFD}" dt="2024-07-29T18:13:17.659" v="3690" actId="26606"/>
          <ac:spMkLst>
            <pc:docMk/>
            <pc:sldMk cId="543128255" sldId="285"/>
            <ac:spMk id="31" creationId="{4AB8125F-0FD8-48CD-9F43-73E5494EA774}"/>
          </ac:spMkLst>
        </pc:spChg>
        <pc:spChg chg="add del">
          <ac:chgData name="Ryan Larousse" userId="b18b482d-0d5d-4185-8bdf-42ce2756c0e0" providerId="ADAL" clId="{047C2367-9A24-437D-83E7-171BD3071FFD}" dt="2024-07-29T18:13:17.659" v="3690" actId="26606"/>
          <ac:spMkLst>
            <pc:docMk/>
            <pc:sldMk cId="543128255" sldId="285"/>
            <ac:spMk id="32" creationId="{0019DD6C-5899-4C07-864B-EB0A7D104ACF}"/>
          </ac:spMkLst>
        </pc:spChg>
        <pc:spChg chg="add del">
          <ac:chgData name="Ryan Larousse" userId="b18b482d-0d5d-4185-8bdf-42ce2756c0e0" providerId="ADAL" clId="{047C2367-9A24-437D-83E7-171BD3071FFD}" dt="2024-07-29T18:13:17.659" v="3690" actId="26606"/>
          <ac:spMkLst>
            <pc:docMk/>
            <pc:sldMk cId="543128255" sldId="285"/>
            <ac:spMk id="33" creationId="{EBDFFBC1-15BD-428E-B8AF-ECF5D1B76DEB}"/>
          </ac:spMkLst>
        </pc:spChg>
        <pc:spChg chg="add del">
          <ac:chgData name="Ryan Larousse" userId="b18b482d-0d5d-4185-8bdf-42ce2756c0e0" providerId="ADAL" clId="{047C2367-9A24-437D-83E7-171BD3071FFD}" dt="2024-07-29T18:13:17.659" v="3690" actId="26606"/>
          <ac:spMkLst>
            <pc:docMk/>
            <pc:sldMk cId="543128255" sldId="285"/>
            <ac:spMk id="34" creationId="{EBFB3075-0323-4EB0-B1A5-776A0E709CEF}"/>
          </ac:spMkLst>
        </pc:spChg>
        <pc:spChg chg="add del">
          <ac:chgData name="Ryan Larousse" userId="b18b482d-0d5d-4185-8bdf-42ce2756c0e0" providerId="ADAL" clId="{047C2367-9A24-437D-83E7-171BD3071FFD}" dt="2024-07-29T18:13:26.740" v="3692" actId="26606"/>
          <ac:spMkLst>
            <pc:docMk/>
            <pc:sldMk cId="543128255" sldId="285"/>
            <ac:spMk id="36" creationId="{0BABF38A-8A0D-492E-BD20-6CF4D46B50BD}"/>
          </ac:spMkLst>
        </pc:spChg>
        <pc:spChg chg="add del">
          <ac:chgData name="Ryan Larousse" userId="b18b482d-0d5d-4185-8bdf-42ce2756c0e0" providerId="ADAL" clId="{047C2367-9A24-437D-83E7-171BD3071FFD}" dt="2024-07-29T18:13:26.740" v="3692" actId="26606"/>
          <ac:spMkLst>
            <pc:docMk/>
            <pc:sldMk cId="543128255" sldId="285"/>
            <ac:spMk id="38" creationId="{8651CFA9-6065-4243-AC48-858E359780B1}"/>
          </ac:spMkLst>
        </pc:spChg>
        <pc:spChg chg="add del">
          <ac:chgData name="Ryan Larousse" userId="b18b482d-0d5d-4185-8bdf-42ce2756c0e0" providerId="ADAL" clId="{047C2367-9A24-437D-83E7-171BD3071FFD}" dt="2024-07-29T18:13:26.740" v="3692" actId="26606"/>
          <ac:spMkLst>
            <pc:docMk/>
            <pc:sldMk cId="543128255" sldId="285"/>
            <ac:spMk id="39" creationId="{5A8C81AE-8F0D-49F3-9FB4-334B0DCDF195}"/>
          </ac:spMkLst>
        </pc:spChg>
        <pc:spChg chg="add">
          <ac:chgData name="Ryan Larousse" userId="b18b482d-0d5d-4185-8bdf-42ce2756c0e0" providerId="ADAL" clId="{047C2367-9A24-437D-83E7-171BD3071FFD}" dt="2024-07-29T18:13:26.799" v="3693" actId="26606"/>
          <ac:spMkLst>
            <pc:docMk/>
            <pc:sldMk cId="543128255" sldId="285"/>
            <ac:spMk id="43" creationId="{0BABF38A-8A0D-492E-BD20-6CF4D46B50BD}"/>
          </ac:spMkLst>
        </pc:spChg>
        <pc:spChg chg="add">
          <ac:chgData name="Ryan Larousse" userId="b18b482d-0d5d-4185-8bdf-42ce2756c0e0" providerId="ADAL" clId="{047C2367-9A24-437D-83E7-171BD3071FFD}" dt="2024-07-29T18:13:26.799" v="3693" actId="26606"/>
          <ac:spMkLst>
            <pc:docMk/>
            <pc:sldMk cId="543128255" sldId="285"/>
            <ac:spMk id="45" creationId="{277A1506-94CB-4191-889E-057D0335B66B}"/>
          </ac:spMkLst>
        </pc:spChg>
        <pc:spChg chg="add">
          <ac:chgData name="Ryan Larousse" userId="b18b482d-0d5d-4185-8bdf-42ce2756c0e0" providerId="ADAL" clId="{047C2367-9A24-437D-83E7-171BD3071FFD}" dt="2024-07-29T18:13:26.799" v="3693" actId="26606"/>
          <ac:spMkLst>
            <pc:docMk/>
            <pc:sldMk cId="543128255" sldId="285"/>
            <ac:spMk id="46" creationId="{8DC02170-EA3D-4B1A-AAFC-5AAA49F03221}"/>
          </ac:spMkLst>
        </pc:spChg>
        <pc:spChg chg="add">
          <ac:chgData name="Ryan Larousse" userId="b18b482d-0d5d-4185-8bdf-42ce2756c0e0" providerId="ADAL" clId="{047C2367-9A24-437D-83E7-171BD3071FFD}" dt="2024-07-29T18:13:26.799" v="3693" actId="26606"/>
          <ac:spMkLst>
            <pc:docMk/>
            <pc:sldMk cId="543128255" sldId="285"/>
            <ac:spMk id="47" creationId="{7DD348DF-090B-46AF-BC6C-9D46943B0B9D}"/>
          </ac:spMkLst>
        </pc:spChg>
        <pc:spChg chg="add">
          <ac:chgData name="Ryan Larousse" userId="b18b482d-0d5d-4185-8bdf-42ce2756c0e0" providerId="ADAL" clId="{047C2367-9A24-437D-83E7-171BD3071FFD}" dt="2024-07-29T18:13:26.799" v="3693" actId="26606"/>
          <ac:spMkLst>
            <pc:docMk/>
            <pc:sldMk cId="543128255" sldId="285"/>
            <ac:spMk id="48" creationId="{01145294-D52E-492B-AA66-5133BAD83C31}"/>
          </ac:spMkLst>
        </pc:spChg>
        <pc:picChg chg="add mod ord">
          <ac:chgData name="Ryan Larousse" userId="b18b482d-0d5d-4185-8bdf-42ce2756c0e0" providerId="ADAL" clId="{047C2367-9A24-437D-83E7-171BD3071FFD}" dt="2024-07-29T18:13:26.799" v="3693" actId="26606"/>
          <ac:picMkLst>
            <pc:docMk/>
            <pc:sldMk cId="543128255" sldId="285"/>
            <ac:picMk id="6" creationId="{9F4E3746-84B2-D6F5-48A2-9D1445DF21CF}"/>
          </ac:picMkLst>
        </pc:picChg>
        <pc:picChg chg="add mod ord">
          <ac:chgData name="Ryan Larousse" userId="b18b482d-0d5d-4185-8bdf-42ce2756c0e0" providerId="ADAL" clId="{047C2367-9A24-437D-83E7-171BD3071FFD}" dt="2024-07-29T18:13:26.799" v="3693" actId="26606"/>
          <ac:picMkLst>
            <pc:docMk/>
            <pc:sldMk cId="543128255" sldId="285"/>
            <ac:picMk id="8" creationId="{9DA1C12B-F186-7380-55C4-9CBDE040B790}"/>
          </ac:picMkLst>
        </pc:picChg>
        <pc:picChg chg="add mod ord">
          <ac:chgData name="Ryan Larousse" userId="b18b482d-0d5d-4185-8bdf-42ce2756c0e0" providerId="ADAL" clId="{047C2367-9A24-437D-83E7-171BD3071FFD}" dt="2024-07-29T18:13:26.799" v="3693" actId="26606"/>
          <ac:picMkLst>
            <pc:docMk/>
            <pc:sldMk cId="543128255" sldId="285"/>
            <ac:picMk id="10" creationId="{53CEC130-0264-DBCC-39D7-4827D82908EF}"/>
          </ac:picMkLst>
        </pc:picChg>
        <pc:picChg chg="add mod">
          <ac:chgData name="Ryan Larousse" userId="b18b482d-0d5d-4185-8bdf-42ce2756c0e0" providerId="ADAL" clId="{047C2367-9A24-437D-83E7-171BD3071FFD}" dt="2024-07-29T18:13:26.799" v="3693" actId="26606"/>
          <ac:picMkLst>
            <pc:docMk/>
            <pc:sldMk cId="543128255" sldId="285"/>
            <ac:picMk id="12" creationId="{298A6B29-78F4-7AEA-94B4-03C98A13C8A1}"/>
          </ac:picMkLst>
        </pc:picChg>
        <pc:picChg chg="add del">
          <ac:chgData name="Ryan Larousse" userId="b18b482d-0d5d-4185-8bdf-42ce2756c0e0" providerId="ADAL" clId="{047C2367-9A24-437D-83E7-171BD3071FFD}" dt="2024-07-29T18:13:15.350" v="3688" actId="26606"/>
          <ac:picMkLst>
            <pc:docMk/>
            <pc:sldMk cId="543128255" sldId="285"/>
            <ac:picMk id="19" creationId="{1CB7E8AE-A3AC-4BB7-A5C6-F00EC697B265}"/>
          </ac:picMkLst>
        </pc:picChg>
        <pc:picChg chg="add del">
          <ac:chgData name="Ryan Larousse" userId="b18b482d-0d5d-4185-8bdf-42ce2756c0e0" providerId="ADAL" clId="{047C2367-9A24-437D-83E7-171BD3071FFD}" dt="2024-07-29T18:13:15.350" v="3688" actId="26606"/>
          <ac:picMkLst>
            <pc:docMk/>
            <pc:sldMk cId="543128255" sldId="285"/>
            <ac:picMk id="25" creationId="{3A0AB1E0-FFE6-4D14-96E0-C0F76F64B98F}"/>
          </ac:picMkLst>
        </pc:picChg>
        <pc:picChg chg="add del">
          <ac:chgData name="Ryan Larousse" userId="b18b482d-0d5d-4185-8bdf-42ce2756c0e0" providerId="ADAL" clId="{047C2367-9A24-437D-83E7-171BD3071FFD}" dt="2024-07-29T18:13:15.350" v="3688" actId="26606"/>
          <ac:picMkLst>
            <pc:docMk/>
            <pc:sldMk cId="543128255" sldId="285"/>
            <ac:picMk id="27" creationId="{7047E834-B9F5-403B-98C3-A4B024A6419E}"/>
          </ac:picMkLst>
        </pc:picChg>
        <pc:picChg chg="add del">
          <ac:chgData name="Ryan Larousse" userId="b18b482d-0d5d-4185-8bdf-42ce2756c0e0" providerId="ADAL" clId="{047C2367-9A24-437D-83E7-171BD3071FFD}" dt="2024-07-29T18:13:17.659" v="3690" actId="26606"/>
          <ac:picMkLst>
            <pc:docMk/>
            <pc:sldMk cId="543128255" sldId="285"/>
            <ac:picMk id="30" creationId="{1CB7E8AE-A3AC-4BB7-A5C6-F00EC697B265}"/>
          </ac:picMkLst>
        </pc:picChg>
        <pc:picChg chg="add del">
          <ac:chgData name="Ryan Larousse" userId="b18b482d-0d5d-4185-8bdf-42ce2756c0e0" providerId="ADAL" clId="{047C2367-9A24-437D-83E7-171BD3071FFD}" dt="2024-07-29T18:13:26.740" v="3692" actId="26606"/>
          <ac:picMkLst>
            <pc:docMk/>
            <pc:sldMk cId="543128255" sldId="285"/>
            <ac:picMk id="37" creationId="{1CB7E8AE-A3AC-4BB7-A5C6-F00EC697B265}"/>
          </ac:picMkLst>
        </pc:picChg>
        <pc:picChg chg="add del">
          <ac:chgData name="Ryan Larousse" userId="b18b482d-0d5d-4185-8bdf-42ce2756c0e0" providerId="ADAL" clId="{047C2367-9A24-437D-83E7-171BD3071FFD}" dt="2024-07-29T18:13:26.740" v="3692" actId="26606"/>
          <ac:picMkLst>
            <pc:docMk/>
            <pc:sldMk cId="543128255" sldId="285"/>
            <ac:picMk id="40" creationId="{3A0AB1E0-FFE6-4D14-96E0-C0F76F64B98F}"/>
          </ac:picMkLst>
        </pc:picChg>
        <pc:picChg chg="add del">
          <ac:chgData name="Ryan Larousse" userId="b18b482d-0d5d-4185-8bdf-42ce2756c0e0" providerId="ADAL" clId="{047C2367-9A24-437D-83E7-171BD3071FFD}" dt="2024-07-29T18:13:26.740" v="3692" actId="26606"/>
          <ac:picMkLst>
            <pc:docMk/>
            <pc:sldMk cId="543128255" sldId="285"/>
            <ac:picMk id="41" creationId="{7047E834-B9F5-403B-98C3-A4B024A6419E}"/>
          </ac:picMkLst>
        </pc:picChg>
        <pc:picChg chg="add">
          <ac:chgData name="Ryan Larousse" userId="b18b482d-0d5d-4185-8bdf-42ce2756c0e0" providerId="ADAL" clId="{047C2367-9A24-437D-83E7-171BD3071FFD}" dt="2024-07-29T18:13:26.799" v="3693" actId="26606"/>
          <ac:picMkLst>
            <pc:docMk/>
            <pc:sldMk cId="543128255" sldId="285"/>
            <ac:picMk id="44" creationId="{1CB7E8AE-A3AC-4BB7-A5C6-F00EC697B265}"/>
          </ac:picMkLst>
        </pc:picChg>
      </pc:sldChg>
      <pc:sldChg chg="addSp delSp modSp new mod setBg">
        <pc:chgData name="Ryan Larousse" userId="b18b482d-0d5d-4185-8bdf-42ce2756c0e0" providerId="ADAL" clId="{047C2367-9A24-437D-83E7-171BD3071FFD}" dt="2024-07-29T18:46:03.663" v="3743" actId="26606"/>
        <pc:sldMkLst>
          <pc:docMk/>
          <pc:sldMk cId="2002196634" sldId="286"/>
        </pc:sldMkLst>
        <pc:spChg chg="mod">
          <ac:chgData name="Ryan Larousse" userId="b18b482d-0d5d-4185-8bdf-42ce2756c0e0" providerId="ADAL" clId="{047C2367-9A24-437D-83E7-171BD3071FFD}" dt="2024-07-29T18:46:03.663" v="3743" actId="26606"/>
          <ac:spMkLst>
            <pc:docMk/>
            <pc:sldMk cId="2002196634" sldId="286"/>
            <ac:spMk id="2" creationId="{7F0D6576-3F87-CD3D-7603-7BB3D449A848}"/>
          </ac:spMkLst>
        </pc:spChg>
        <pc:spChg chg="del">
          <ac:chgData name="Ryan Larousse" userId="b18b482d-0d5d-4185-8bdf-42ce2756c0e0" providerId="ADAL" clId="{047C2367-9A24-437D-83E7-171BD3071FFD}" dt="2024-07-29T18:45:44.260" v="3738" actId="931"/>
          <ac:spMkLst>
            <pc:docMk/>
            <pc:sldMk cId="2002196634" sldId="286"/>
            <ac:spMk id="3" creationId="{AE046524-7BB5-7BFC-C267-E31BF957F4FB}"/>
          </ac:spMkLst>
        </pc:spChg>
        <pc:spChg chg="mod">
          <ac:chgData name="Ryan Larousse" userId="b18b482d-0d5d-4185-8bdf-42ce2756c0e0" providerId="ADAL" clId="{047C2367-9A24-437D-83E7-171BD3071FFD}" dt="2024-07-29T18:46:03.663" v="3743" actId="26606"/>
          <ac:spMkLst>
            <pc:docMk/>
            <pc:sldMk cId="2002196634" sldId="286"/>
            <ac:spMk id="4" creationId="{AB3EC205-DEE6-68C4-8AE2-8A43B3BB1B03}"/>
          </ac:spMkLst>
        </pc:spChg>
        <pc:spChg chg="add del">
          <ac:chgData name="Ryan Larousse" userId="b18b482d-0d5d-4185-8bdf-42ce2756c0e0" providerId="ADAL" clId="{047C2367-9A24-437D-83E7-171BD3071FFD}" dt="2024-07-29T18:46:03.559" v="3742" actId="26606"/>
          <ac:spMkLst>
            <pc:docMk/>
            <pc:sldMk cId="2002196634" sldId="286"/>
            <ac:spMk id="11" creationId="{0BABF38A-8A0D-492E-BD20-6CF4D46B50BD}"/>
          </ac:spMkLst>
        </pc:spChg>
        <pc:spChg chg="add del">
          <ac:chgData name="Ryan Larousse" userId="b18b482d-0d5d-4185-8bdf-42ce2756c0e0" providerId="ADAL" clId="{047C2367-9A24-437D-83E7-171BD3071FFD}" dt="2024-07-29T18:46:03.559" v="3742" actId="26606"/>
          <ac:spMkLst>
            <pc:docMk/>
            <pc:sldMk cId="2002196634" sldId="286"/>
            <ac:spMk id="15" creationId="{8651CFA9-6065-4243-AC48-858E359780B1}"/>
          </ac:spMkLst>
        </pc:spChg>
        <pc:spChg chg="add del">
          <ac:chgData name="Ryan Larousse" userId="b18b482d-0d5d-4185-8bdf-42ce2756c0e0" providerId="ADAL" clId="{047C2367-9A24-437D-83E7-171BD3071FFD}" dt="2024-07-29T18:46:03.559" v="3742" actId="26606"/>
          <ac:spMkLst>
            <pc:docMk/>
            <pc:sldMk cId="2002196634" sldId="286"/>
            <ac:spMk id="17" creationId="{592DB257-3E16-4A3C-9E28-4682828127AD}"/>
          </ac:spMkLst>
        </pc:spChg>
        <pc:spChg chg="add del">
          <ac:chgData name="Ryan Larousse" userId="b18b482d-0d5d-4185-8bdf-42ce2756c0e0" providerId="ADAL" clId="{047C2367-9A24-437D-83E7-171BD3071FFD}" dt="2024-07-29T18:46:03.559" v="3742" actId="26606"/>
          <ac:spMkLst>
            <pc:docMk/>
            <pc:sldMk cId="2002196634" sldId="286"/>
            <ac:spMk id="19" creationId="{6CE64648-E5BF-4184-AF04-5325D5D9E0E5}"/>
          </ac:spMkLst>
        </pc:spChg>
        <pc:spChg chg="add del">
          <ac:chgData name="Ryan Larousse" userId="b18b482d-0d5d-4185-8bdf-42ce2756c0e0" providerId="ADAL" clId="{047C2367-9A24-437D-83E7-171BD3071FFD}" dt="2024-07-29T18:46:03.559" v="3742" actId="26606"/>
          <ac:spMkLst>
            <pc:docMk/>
            <pc:sldMk cId="2002196634" sldId="286"/>
            <ac:spMk id="21" creationId="{2B89DF47-7F4F-4EFF-B791-FD95AE360311}"/>
          </ac:spMkLst>
        </pc:spChg>
        <pc:spChg chg="add">
          <ac:chgData name="Ryan Larousse" userId="b18b482d-0d5d-4185-8bdf-42ce2756c0e0" providerId="ADAL" clId="{047C2367-9A24-437D-83E7-171BD3071FFD}" dt="2024-07-29T18:46:03.663" v="3743" actId="26606"/>
          <ac:spMkLst>
            <pc:docMk/>
            <pc:sldMk cId="2002196634" sldId="286"/>
            <ac:spMk id="23" creationId="{0BABF38A-8A0D-492E-BD20-6CF4D46B50BD}"/>
          </ac:spMkLst>
        </pc:spChg>
        <pc:spChg chg="add">
          <ac:chgData name="Ryan Larousse" userId="b18b482d-0d5d-4185-8bdf-42ce2756c0e0" providerId="ADAL" clId="{047C2367-9A24-437D-83E7-171BD3071FFD}" dt="2024-07-29T18:46:03.663" v="3743" actId="26606"/>
          <ac:spMkLst>
            <pc:docMk/>
            <pc:sldMk cId="2002196634" sldId="286"/>
            <ac:spMk id="25" creationId="{8651CFA9-6065-4243-AC48-858E359780B1}"/>
          </ac:spMkLst>
        </pc:spChg>
        <pc:spChg chg="add">
          <ac:chgData name="Ryan Larousse" userId="b18b482d-0d5d-4185-8bdf-42ce2756c0e0" providerId="ADAL" clId="{047C2367-9A24-437D-83E7-171BD3071FFD}" dt="2024-07-29T18:46:03.663" v="3743" actId="26606"/>
          <ac:spMkLst>
            <pc:docMk/>
            <pc:sldMk cId="2002196634" sldId="286"/>
            <ac:spMk id="26" creationId="{5A8C81AE-8F0D-49F3-9FB4-334B0DCDF195}"/>
          </ac:spMkLst>
        </pc:spChg>
        <pc:spChg chg="add">
          <ac:chgData name="Ryan Larousse" userId="b18b482d-0d5d-4185-8bdf-42ce2756c0e0" providerId="ADAL" clId="{047C2367-9A24-437D-83E7-171BD3071FFD}" dt="2024-07-29T18:46:03.663" v="3743" actId="26606"/>
          <ac:spMkLst>
            <pc:docMk/>
            <pc:sldMk cId="2002196634" sldId="286"/>
            <ac:spMk id="27" creationId="{7F174AE6-83F4-4EF2-8F3A-E34B1822DBF3}"/>
          </ac:spMkLst>
        </pc:spChg>
        <pc:spChg chg="add">
          <ac:chgData name="Ryan Larousse" userId="b18b482d-0d5d-4185-8bdf-42ce2756c0e0" providerId="ADAL" clId="{047C2367-9A24-437D-83E7-171BD3071FFD}" dt="2024-07-29T18:46:03.663" v="3743" actId="26606"/>
          <ac:spMkLst>
            <pc:docMk/>
            <pc:sldMk cId="2002196634" sldId="286"/>
            <ac:spMk id="28" creationId="{4C30E035-0509-409C-B71F-0650ACB14869}"/>
          </ac:spMkLst>
        </pc:spChg>
        <pc:picChg chg="add mod ord">
          <ac:chgData name="Ryan Larousse" userId="b18b482d-0d5d-4185-8bdf-42ce2756c0e0" providerId="ADAL" clId="{047C2367-9A24-437D-83E7-171BD3071FFD}" dt="2024-07-29T18:46:03.663" v="3743" actId="26606"/>
          <ac:picMkLst>
            <pc:docMk/>
            <pc:sldMk cId="2002196634" sldId="286"/>
            <ac:picMk id="6" creationId="{1DED2B0A-8AB4-28F6-57AD-AD10EA0761B8}"/>
          </ac:picMkLst>
        </pc:picChg>
        <pc:picChg chg="add del">
          <ac:chgData name="Ryan Larousse" userId="b18b482d-0d5d-4185-8bdf-42ce2756c0e0" providerId="ADAL" clId="{047C2367-9A24-437D-83E7-171BD3071FFD}" dt="2024-07-29T18:46:03.559" v="3742" actId="26606"/>
          <ac:picMkLst>
            <pc:docMk/>
            <pc:sldMk cId="2002196634" sldId="286"/>
            <ac:picMk id="13" creationId="{1CB7E8AE-A3AC-4BB7-A5C6-F00EC697B265}"/>
          </ac:picMkLst>
        </pc:picChg>
        <pc:picChg chg="add">
          <ac:chgData name="Ryan Larousse" userId="b18b482d-0d5d-4185-8bdf-42ce2756c0e0" providerId="ADAL" clId="{047C2367-9A24-437D-83E7-171BD3071FFD}" dt="2024-07-29T18:46:03.663" v="3743" actId="26606"/>
          <ac:picMkLst>
            <pc:docMk/>
            <pc:sldMk cId="2002196634" sldId="286"/>
            <ac:picMk id="24" creationId="{1CB7E8AE-A3AC-4BB7-A5C6-F00EC697B265}"/>
          </ac:picMkLst>
        </pc:picChg>
      </pc:sldChg>
      <pc:sldChg chg="addSp delSp modSp new mod ord setBg">
        <pc:chgData name="Ryan Larousse" userId="b18b482d-0d5d-4185-8bdf-42ce2756c0e0" providerId="ADAL" clId="{047C2367-9A24-437D-83E7-171BD3071FFD}" dt="2024-07-29T19:04:27.907" v="3874" actId="26606"/>
        <pc:sldMkLst>
          <pc:docMk/>
          <pc:sldMk cId="4118414373" sldId="287"/>
        </pc:sldMkLst>
        <pc:spChg chg="mod">
          <ac:chgData name="Ryan Larousse" userId="b18b482d-0d5d-4185-8bdf-42ce2756c0e0" providerId="ADAL" clId="{047C2367-9A24-437D-83E7-171BD3071FFD}" dt="2024-07-29T19:04:27.907" v="3874" actId="26606"/>
          <ac:spMkLst>
            <pc:docMk/>
            <pc:sldMk cId="4118414373" sldId="287"/>
            <ac:spMk id="2" creationId="{ECCE54A6-9E6C-6BA2-B97C-9F1A4BC8E386}"/>
          </ac:spMkLst>
        </pc:spChg>
        <pc:spChg chg="del">
          <ac:chgData name="Ryan Larousse" userId="b18b482d-0d5d-4185-8bdf-42ce2756c0e0" providerId="ADAL" clId="{047C2367-9A24-437D-83E7-171BD3071FFD}" dt="2024-07-29T19:04:20.496" v="3871" actId="931"/>
          <ac:spMkLst>
            <pc:docMk/>
            <pc:sldMk cId="4118414373" sldId="287"/>
            <ac:spMk id="3" creationId="{0173D7B3-B5E2-C02B-342B-DEAF72B28454}"/>
          </ac:spMkLst>
        </pc:spChg>
        <pc:spChg chg="mod">
          <ac:chgData name="Ryan Larousse" userId="b18b482d-0d5d-4185-8bdf-42ce2756c0e0" providerId="ADAL" clId="{047C2367-9A24-437D-83E7-171BD3071FFD}" dt="2024-07-29T19:04:27.907" v="3874" actId="26606"/>
          <ac:spMkLst>
            <pc:docMk/>
            <pc:sldMk cId="4118414373" sldId="287"/>
            <ac:spMk id="4" creationId="{8EBCF0B0-34AF-26EC-9AA7-5F015C93D3C7}"/>
          </ac:spMkLst>
        </pc:spChg>
        <pc:spChg chg="add">
          <ac:chgData name="Ryan Larousse" userId="b18b482d-0d5d-4185-8bdf-42ce2756c0e0" providerId="ADAL" clId="{047C2367-9A24-437D-83E7-171BD3071FFD}" dt="2024-07-29T19:04:27.907" v="3874" actId="26606"/>
          <ac:spMkLst>
            <pc:docMk/>
            <pc:sldMk cId="4118414373" sldId="287"/>
            <ac:spMk id="11" creationId="{0BABF38A-8A0D-492E-BD20-6CF4D46B50BD}"/>
          </ac:spMkLst>
        </pc:spChg>
        <pc:spChg chg="add">
          <ac:chgData name="Ryan Larousse" userId="b18b482d-0d5d-4185-8bdf-42ce2756c0e0" providerId="ADAL" clId="{047C2367-9A24-437D-83E7-171BD3071FFD}" dt="2024-07-29T19:04:27.907" v="3874" actId="26606"/>
          <ac:spMkLst>
            <pc:docMk/>
            <pc:sldMk cId="4118414373" sldId="287"/>
            <ac:spMk id="15" creationId="{8651CFA9-6065-4243-AC48-858E359780B1}"/>
          </ac:spMkLst>
        </pc:spChg>
        <pc:spChg chg="add">
          <ac:chgData name="Ryan Larousse" userId="b18b482d-0d5d-4185-8bdf-42ce2756c0e0" providerId="ADAL" clId="{047C2367-9A24-437D-83E7-171BD3071FFD}" dt="2024-07-29T19:04:27.907" v="3874" actId="26606"/>
          <ac:spMkLst>
            <pc:docMk/>
            <pc:sldMk cId="4118414373" sldId="287"/>
            <ac:spMk id="17" creationId="{FBC8BBE5-981E-4B0B-9654-32B5668BFF31}"/>
          </ac:spMkLst>
        </pc:spChg>
        <pc:spChg chg="add">
          <ac:chgData name="Ryan Larousse" userId="b18b482d-0d5d-4185-8bdf-42ce2756c0e0" providerId="ADAL" clId="{047C2367-9A24-437D-83E7-171BD3071FFD}" dt="2024-07-29T19:04:27.907" v="3874" actId="26606"/>
          <ac:spMkLst>
            <pc:docMk/>
            <pc:sldMk cId="4118414373" sldId="287"/>
            <ac:spMk id="19" creationId="{3B6A4C79-62F0-4DFD-A156-0F1AB7D2687F}"/>
          </ac:spMkLst>
        </pc:spChg>
        <pc:spChg chg="add">
          <ac:chgData name="Ryan Larousse" userId="b18b482d-0d5d-4185-8bdf-42ce2756c0e0" providerId="ADAL" clId="{047C2367-9A24-437D-83E7-171BD3071FFD}" dt="2024-07-29T19:04:27.907" v="3874" actId="26606"/>
          <ac:spMkLst>
            <pc:docMk/>
            <pc:sldMk cId="4118414373" sldId="287"/>
            <ac:spMk id="21" creationId="{7F7FF257-5D01-4829-AD0B-B2D6076B349C}"/>
          </ac:spMkLst>
        </pc:spChg>
        <pc:picChg chg="add mod ord">
          <ac:chgData name="Ryan Larousse" userId="b18b482d-0d5d-4185-8bdf-42ce2756c0e0" providerId="ADAL" clId="{047C2367-9A24-437D-83E7-171BD3071FFD}" dt="2024-07-29T19:04:27.907" v="3874" actId="26606"/>
          <ac:picMkLst>
            <pc:docMk/>
            <pc:sldMk cId="4118414373" sldId="287"/>
            <ac:picMk id="6" creationId="{8B48D6C8-8B0A-A17A-F349-2B164D5B0CD9}"/>
          </ac:picMkLst>
        </pc:picChg>
        <pc:picChg chg="add">
          <ac:chgData name="Ryan Larousse" userId="b18b482d-0d5d-4185-8bdf-42ce2756c0e0" providerId="ADAL" clId="{047C2367-9A24-437D-83E7-171BD3071FFD}" dt="2024-07-29T19:04:27.907" v="3874" actId="26606"/>
          <ac:picMkLst>
            <pc:docMk/>
            <pc:sldMk cId="4118414373" sldId="287"/>
            <ac:picMk id="13" creationId="{1CB7E8AE-A3AC-4BB7-A5C6-F00EC697B265}"/>
          </ac:picMkLst>
        </pc:picChg>
      </pc:sldChg>
      <pc:sldChg chg="addSp delSp modSp new mod setBg modClrScheme chgLayout">
        <pc:chgData name="Ryan Larousse" userId="b18b482d-0d5d-4185-8bdf-42ce2756c0e0" providerId="ADAL" clId="{047C2367-9A24-437D-83E7-171BD3071FFD}" dt="2024-07-29T19:50:46.975" v="4700" actId="20577"/>
        <pc:sldMkLst>
          <pc:docMk/>
          <pc:sldMk cId="1989668783" sldId="288"/>
        </pc:sldMkLst>
        <pc:spChg chg="del mod ord">
          <ac:chgData name="Ryan Larousse" userId="b18b482d-0d5d-4185-8bdf-42ce2756c0e0" providerId="ADAL" clId="{047C2367-9A24-437D-83E7-171BD3071FFD}" dt="2024-07-29T19:05:12.809" v="3876" actId="700"/>
          <ac:spMkLst>
            <pc:docMk/>
            <pc:sldMk cId="1989668783" sldId="288"/>
            <ac:spMk id="2" creationId="{17AE7968-CDCD-82B7-CC8C-06E9D9CF2997}"/>
          </ac:spMkLst>
        </pc:spChg>
        <pc:spChg chg="del mod ord">
          <ac:chgData name="Ryan Larousse" userId="b18b482d-0d5d-4185-8bdf-42ce2756c0e0" providerId="ADAL" clId="{047C2367-9A24-437D-83E7-171BD3071FFD}" dt="2024-07-29T19:05:12.809" v="3876" actId="700"/>
          <ac:spMkLst>
            <pc:docMk/>
            <pc:sldMk cId="1989668783" sldId="288"/>
            <ac:spMk id="3" creationId="{8F5AC205-5E30-1E03-982F-3AD27C902488}"/>
          </ac:spMkLst>
        </pc:spChg>
        <pc:spChg chg="add mod ord">
          <ac:chgData name="Ryan Larousse" userId="b18b482d-0d5d-4185-8bdf-42ce2756c0e0" providerId="ADAL" clId="{047C2367-9A24-437D-83E7-171BD3071FFD}" dt="2024-07-29T19:32:20.576" v="4334" actId="26606"/>
          <ac:spMkLst>
            <pc:docMk/>
            <pc:sldMk cId="1989668783" sldId="288"/>
            <ac:spMk id="4" creationId="{B6A167A1-EF87-881C-C2DE-D554CA199B2C}"/>
          </ac:spMkLst>
        </pc:spChg>
        <pc:spChg chg="add del mod ord">
          <ac:chgData name="Ryan Larousse" userId="b18b482d-0d5d-4185-8bdf-42ce2756c0e0" providerId="ADAL" clId="{047C2367-9A24-437D-83E7-171BD3071FFD}" dt="2024-07-29T19:16:46.953" v="3987" actId="931"/>
          <ac:spMkLst>
            <pc:docMk/>
            <pc:sldMk cId="1989668783" sldId="288"/>
            <ac:spMk id="5" creationId="{7E7F3B56-BA4D-C4C8-E31C-9B77C384172C}"/>
          </ac:spMkLst>
        </pc:spChg>
        <pc:spChg chg="add mod ord">
          <ac:chgData name="Ryan Larousse" userId="b18b482d-0d5d-4185-8bdf-42ce2756c0e0" providerId="ADAL" clId="{047C2367-9A24-437D-83E7-171BD3071FFD}" dt="2024-07-29T19:50:46.975" v="4700" actId="20577"/>
          <ac:spMkLst>
            <pc:docMk/>
            <pc:sldMk cId="1989668783" sldId="288"/>
            <ac:spMk id="6" creationId="{94332E4E-57D0-7F4A-D16F-AF278878A444}"/>
          </ac:spMkLst>
        </pc:spChg>
        <pc:spChg chg="add del">
          <ac:chgData name="Ryan Larousse" userId="b18b482d-0d5d-4185-8bdf-42ce2756c0e0" providerId="ADAL" clId="{047C2367-9A24-437D-83E7-171BD3071FFD}" dt="2024-07-29T19:32:20.576" v="4334" actId="26606"/>
          <ac:spMkLst>
            <pc:docMk/>
            <pc:sldMk cId="1989668783" sldId="288"/>
            <ac:spMk id="13" creationId="{0BABF38A-8A0D-492E-BD20-6CF4D46B50BD}"/>
          </ac:spMkLst>
        </pc:spChg>
        <pc:spChg chg="add del">
          <ac:chgData name="Ryan Larousse" userId="b18b482d-0d5d-4185-8bdf-42ce2756c0e0" providerId="ADAL" clId="{047C2367-9A24-437D-83E7-171BD3071FFD}" dt="2024-07-29T19:32:20.576" v="4334" actId="26606"/>
          <ac:spMkLst>
            <pc:docMk/>
            <pc:sldMk cId="1989668783" sldId="288"/>
            <ac:spMk id="17" creationId="{F1174801-1395-44C5-9B00-CCAC45C056E7}"/>
          </ac:spMkLst>
        </pc:spChg>
        <pc:spChg chg="add del">
          <ac:chgData name="Ryan Larousse" userId="b18b482d-0d5d-4185-8bdf-42ce2756c0e0" providerId="ADAL" clId="{047C2367-9A24-437D-83E7-171BD3071FFD}" dt="2024-07-29T19:32:20.576" v="4334" actId="26606"/>
          <ac:spMkLst>
            <pc:docMk/>
            <pc:sldMk cId="1989668783" sldId="288"/>
            <ac:spMk id="19" creationId="{8DBEE602-02D2-420A-AFC1-438A1699A5E5}"/>
          </ac:spMkLst>
        </pc:spChg>
        <pc:spChg chg="add del">
          <ac:chgData name="Ryan Larousse" userId="b18b482d-0d5d-4185-8bdf-42ce2756c0e0" providerId="ADAL" clId="{047C2367-9A24-437D-83E7-171BD3071FFD}" dt="2024-07-29T19:32:20.576" v="4334" actId="26606"/>
          <ac:spMkLst>
            <pc:docMk/>
            <pc:sldMk cId="1989668783" sldId="288"/>
            <ac:spMk id="21" creationId="{B3FAB79E-1E1B-4287-B4EA-26E497404C89}"/>
          </ac:spMkLst>
        </pc:spChg>
        <pc:spChg chg="add del">
          <ac:chgData name="Ryan Larousse" userId="b18b482d-0d5d-4185-8bdf-42ce2756c0e0" providerId="ADAL" clId="{047C2367-9A24-437D-83E7-171BD3071FFD}" dt="2024-07-29T19:32:20.576" v="4334" actId="26606"/>
          <ac:spMkLst>
            <pc:docMk/>
            <pc:sldMk cId="1989668783" sldId="288"/>
            <ac:spMk id="23" creationId="{A22256D1-A993-4D2E-943C-2E87F8BFC629}"/>
          </ac:spMkLst>
        </pc:spChg>
        <pc:spChg chg="add del">
          <ac:chgData name="Ryan Larousse" userId="b18b482d-0d5d-4185-8bdf-42ce2756c0e0" providerId="ADAL" clId="{047C2367-9A24-437D-83E7-171BD3071FFD}" dt="2024-07-29T19:32:16.018" v="4331" actId="26606"/>
          <ac:spMkLst>
            <pc:docMk/>
            <pc:sldMk cId="1989668783" sldId="288"/>
            <ac:spMk id="28" creationId="{0BABF38A-8A0D-492E-BD20-6CF4D46B50BD}"/>
          </ac:spMkLst>
        </pc:spChg>
        <pc:spChg chg="add del">
          <ac:chgData name="Ryan Larousse" userId="b18b482d-0d5d-4185-8bdf-42ce2756c0e0" providerId="ADAL" clId="{047C2367-9A24-437D-83E7-171BD3071FFD}" dt="2024-07-29T19:32:16.018" v="4331" actId="26606"/>
          <ac:spMkLst>
            <pc:docMk/>
            <pc:sldMk cId="1989668783" sldId="288"/>
            <ac:spMk id="32" creationId="{8651CFA9-6065-4243-AC48-858E359780B1}"/>
          </ac:spMkLst>
        </pc:spChg>
        <pc:spChg chg="add del">
          <ac:chgData name="Ryan Larousse" userId="b18b482d-0d5d-4185-8bdf-42ce2756c0e0" providerId="ADAL" clId="{047C2367-9A24-437D-83E7-171BD3071FFD}" dt="2024-07-29T19:32:16.018" v="4331" actId="26606"/>
          <ac:spMkLst>
            <pc:docMk/>
            <pc:sldMk cId="1989668783" sldId="288"/>
            <ac:spMk id="34" creationId="{592DB257-3E16-4A3C-9E28-4682828127AD}"/>
          </ac:spMkLst>
        </pc:spChg>
        <pc:spChg chg="add del">
          <ac:chgData name="Ryan Larousse" userId="b18b482d-0d5d-4185-8bdf-42ce2756c0e0" providerId="ADAL" clId="{047C2367-9A24-437D-83E7-171BD3071FFD}" dt="2024-07-29T19:32:16.018" v="4331" actId="26606"/>
          <ac:spMkLst>
            <pc:docMk/>
            <pc:sldMk cId="1989668783" sldId="288"/>
            <ac:spMk id="36" creationId="{6CE64648-E5BF-4184-AF04-5325D5D9E0E5}"/>
          </ac:spMkLst>
        </pc:spChg>
        <pc:spChg chg="add del">
          <ac:chgData name="Ryan Larousse" userId="b18b482d-0d5d-4185-8bdf-42ce2756c0e0" providerId="ADAL" clId="{047C2367-9A24-437D-83E7-171BD3071FFD}" dt="2024-07-29T19:32:16.018" v="4331" actId="26606"/>
          <ac:spMkLst>
            <pc:docMk/>
            <pc:sldMk cId="1989668783" sldId="288"/>
            <ac:spMk id="38" creationId="{2B89DF47-7F4F-4EFF-B791-FD95AE360311}"/>
          </ac:spMkLst>
        </pc:spChg>
        <pc:spChg chg="add del">
          <ac:chgData name="Ryan Larousse" userId="b18b482d-0d5d-4185-8bdf-42ce2756c0e0" providerId="ADAL" clId="{047C2367-9A24-437D-83E7-171BD3071FFD}" dt="2024-07-29T19:32:20.500" v="4333" actId="26606"/>
          <ac:spMkLst>
            <pc:docMk/>
            <pc:sldMk cId="1989668783" sldId="288"/>
            <ac:spMk id="40" creationId="{487685E6-1160-459B-8C70-301404C06C23}"/>
          </ac:spMkLst>
        </pc:spChg>
        <pc:spChg chg="add del">
          <ac:chgData name="Ryan Larousse" userId="b18b482d-0d5d-4185-8bdf-42ce2756c0e0" providerId="ADAL" clId="{047C2367-9A24-437D-83E7-171BD3071FFD}" dt="2024-07-29T19:32:20.500" v="4333" actId="26606"/>
          <ac:spMkLst>
            <pc:docMk/>
            <pc:sldMk cId="1989668783" sldId="288"/>
            <ac:spMk id="41" creationId="{0BABF38A-8A0D-492E-BD20-6CF4D46B50BD}"/>
          </ac:spMkLst>
        </pc:spChg>
        <pc:spChg chg="add del">
          <ac:chgData name="Ryan Larousse" userId="b18b482d-0d5d-4185-8bdf-42ce2756c0e0" providerId="ADAL" clId="{047C2367-9A24-437D-83E7-171BD3071FFD}" dt="2024-07-29T19:32:20.500" v="4333" actId="26606"/>
          <ac:spMkLst>
            <pc:docMk/>
            <pc:sldMk cId="1989668783" sldId="288"/>
            <ac:spMk id="43" creationId="{8651CFA9-6065-4243-AC48-858E359780B1}"/>
          </ac:spMkLst>
        </pc:spChg>
        <pc:spChg chg="add del">
          <ac:chgData name="Ryan Larousse" userId="b18b482d-0d5d-4185-8bdf-42ce2756c0e0" providerId="ADAL" clId="{047C2367-9A24-437D-83E7-171BD3071FFD}" dt="2024-07-29T19:32:20.500" v="4333" actId="26606"/>
          <ac:spMkLst>
            <pc:docMk/>
            <pc:sldMk cId="1989668783" sldId="288"/>
            <ac:spMk id="44" creationId="{FBC8BBE5-981E-4B0B-9654-32B5668BFF31}"/>
          </ac:spMkLst>
        </pc:spChg>
        <pc:spChg chg="add del">
          <ac:chgData name="Ryan Larousse" userId="b18b482d-0d5d-4185-8bdf-42ce2756c0e0" providerId="ADAL" clId="{047C2367-9A24-437D-83E7-171BD3071FFD}" dt="2024-07-29T19:32:20.500" v="4333" actId="26606"/>
          <ac:spMkLst>
            <pc:docMk/>
            <pc:sldMk cId="1989668783" sldId="288"/>
            <ac:spMk id="45" creationId="{094C9708-F6A4-4956-B261-A4A2C4DFEBF7}"/>
          </ac:spMkLst>
        </pc:spChg>
        <pc:spChg chg="add del">
          <ac:chgData name="Ryan Larousse" userId="b18b482d-0d5d-4185-8bdf-42ce2756c0e0" providerId="ADAL" clId="{047C2367-9A24-437D-83E7-171BD3071FFD}" dt="2024-07-29T19:32:20.500" v="4333" actId="26606"/>
          <ac:spMkLst>
            <pc:docMk/>
            <pc:sldMk cId="1989668783" sldId="288"/>
            <ac:spMk id="46" creationId="{592DB257-3E16-4A3C-9E28-4682828127AD}"/>
          </ac:spMkLst>
        </pc:spChg>
        <pc:spChg chg="add">
          <ac:chgData name="Ryan Larousse" userId="b18b482d-0d5d-4185-8bdf-42ce2756c0e0" providerId="ADAL" clId="{047C2367-9A24-437D-83E7-171BD3071FFD}" dt="2024-07-29T19:32:20.576" v="4334" actId="26606"/>
          <ac:spMkLst>
            <pc:docMk/>
            <pc:sldMk cId="1989668783" sldId="288"/>
            <ac:spMk id="48" creationId="{0BABF38A-8A0D-492E-BD20-6CF4D46B50BD}"/>
          </ac:spMkLst>
        </pc:spChg>
        <pc:spChg chg="add">
          <ac:chgData name="Ryan Larousse" userId="b18b482d-0d5d-4185-8bdf-42ce2756c0e0" providerId="ADAL" clId="{047C2367-9A24-437D-83E7-171BD3071FFD}" dt="2024-07-29T19:32:20.576" v="4334" actId="26606"/>
          <ac:spMkLst>
            <pc:docMk/>
            <pc:sldMk cId="1989668783" sldId="288"/>
            <ac:spMk id="50" creationId="{4AB8125F-0FD8-48CD-9F43-73E5494EA774}"/>
          </ac:spMkLst>
        </pc:spChg>
        <pc:spChg chg="add">
          <ac:chgData name="Ryan Larousse" userId="b18b482d-0d5d-4185-8bdf-42ce2756c0e0" providerId="ADAL" clId="{047C2367-9A24-437D-83E7-171BD3071FFD}" dt="2024-07-29T19:32:20.576" v="4334" actId="26606"/>
          <ac:spMkLst>
            <pc:docMk/>
            <pc:sldMk cId="1989668783" sldId="288"/>
            <ac:spMk id="51" creationId="{0019DD6C-5899-4C07-864B-EB0A7D104ACF}"/>
          </ac:spMkLst>
        </pc:spChg>
        <pc:spChg chg="add">
          <ac:chgData name="Ryan Larousse" userId="b18b482d-0d5d-4185-8bdf-42ce2756c0e0" providerId="ADAL" clId="{047C2367-9A24-437D-83E7-171BD3071FFD}" dt="2024-07-29T19:32:20.576" v="4334" actId="26606"/>
          <ac:spMkLst>
            <pc:docMk/>
            <pc:sldMk cId="1989668783" sldId="288"/>
            <ac:spMk id="52" creationId="{EBDFFBC1-15BD-428E-B8AF-ECF5D1B76DEB}"/>
          </ac:spMkLst>
        </pc:spChg>
        <pc:spChg chg="add">
          <ac:chgData name="Ryan Larousse" userId="b18b482d-0d5d-4185-8bdf-42ce2756c0e0" providerId="ADAL" clId="{047C2367-9A24-437D-83E7-171BD3071FFD}" dt="2024-07-29T19:32:20.576" v="4334" actId="26606"/>
          <ac:spMkLst>
            <pc:docMk/>
            <pc:sldMk cId="1989668783" sldId="288"/>
            <ac:spMk id="53" creationId="{EBFB3075-0323-4EB0-B1A5-776A0E709CEF}"/>
          </ac:spMkLst>
        </pc:spChg>
        <pc:picChg chg="add mod ord">
          <ac:chgData name="Ryan Larousse" userId="b18b482d-0d5d-4185-8bdf-42ce2756c0e0" providerId="ADAL" clId="{047C2367-9A24-437D-83E7-171BD3071FFD}" dt="2024-07-29T19:32:20.576" v="4334" actId="26606"/>
          <ac:picMkLst>
            <pc:docMk/>
            <pc:sldMk cId="1989668783" sldId="288"/>
            <ac:picMk id="8" creationId="{2C97039F-0C9E-5676-B688-B23465A59D36}"/>
          </ac:picMkLst>
        </pc:picChg>
        <pc:picChg chg="add del">
          <ac:chgData name="Ryan Larousse" userId="b18b482d-0d5d-4185-8bdf-42ce2756c0e0" providerId="ADAL" clId="{047C2367-9A24-437D-83E7-171BD3071FFD}" dt="2024-07-29T19:32:20.576" v="4334" actId="26606"/>
          <ac:picMkLst>
            <pc:docMk/>
            <pc:sldMk cId="1989668783" sldId="288"/>
            <ac:picMk id="15" creationId="{1CB7E8AE-A3AC-4BB7-A5C6-F00EC697B265}"/>
          </ac:picMkLst>
        </pc:picChg>
        <pc:picChg chg="add del">
          <ac:chgData name="Ryan Larousse" userId="b18b482d-0d5d-4185-8bdf-42ce2756c0e0" providerId="ADAL" clId="{047C2367-9A24-437D-83E7-171BD3071FFD}" dt="2024-07-29T19:32:16.018" v="4331" actId="26606"/>
          <ac:picMkLst>
            <pc:docMk/>
            <pc:sldMk cId="1989668783" sldId="288"/>
            <ac:picMk id="30" creationId="{1CB7E8AE-A3AC-4BB7-A5C6-F00EC697B265}"/>
          </ac:picMkLst>
        </pc:picChg>
        <pc:picChg chg="add del">
          <ac:chgData name="Ryan Larousse" userId="b18b482d-0d5d-4185-8bdf-42ce2756c0e0" providerId="ADAL" clId="{047C2367-9A24-437D-83E7-171BD3071FFD}" dt="2024-07-29T19:32:20.500" v="4333" actId="26606"/>
          <ac:picMkLst>
            <pc:docMk/>
            <pc:sldMk cId="1989668783" sldId="288"/>
            <ac:picMk id="42" creationId="{1CB7E8AE-A3AC-4BB7-A5C6-F00EC697B265}"/>
          </ac:picMkLst>
        </pc:picChg>
        <pc:picChg chg="add">
          <ac:chgData name="Ryan Larousse" userId="b18b482d-0d5d-4185-8bdf-42ce2756c0e0" providerId="ADAL" clId="{047C2367-9A24-437D-83E7-171BD3071FFD}" dt="2024-07-29T19:32:20.576" v="4334" actId="26606"/>
          <ac:picMkLst>
            <pc:docMk/>
            <pc:sldMk cId="1989668783" sldId="288"/>
            <ac:picMk id="49" creationId="{1CB7E8AE-A3AC-4BB7-A5C6-F00EC697B265}"/>
          </ac:picMkLst>
        </pc:picChg>
      </pc:sldChg>
      <pc:sldChg chg="addSp delSp modSp new mod setBg">
        <pc:chgData name="Ryan Larousse" userId="b18b482d-0d5d-4185-8bdf-42ce2756c0e0" providerId="ADAL" clId="{047C2367-9A24-437D-83E7-171BD3071FFD}" dt="2024-07-29T19:51:09.176" v="4737" actId="20577"/>
        <pc:sldMkLst>
          <pc:docMk/>
          <pc:sldMk cId="1254648831" sldId="289"/>
        </pc:sldMkLst>
        <pc:spChg chg="mod">
          <ac:chgData name="Ryan Larousse" userId="b18b482d-0d5d-4185-8bdf-42ce2756c0e0" providerId="ADAL" clId="{047C2367-9A24-437D-83E7-171BD3071FFD}" dt="2024-07-29T19:31:24.158" v="4273" actId="26606"/>
          <ac:spMkLst>
            <pc:docMk/>
            <pc:sldMk cId="1254648831" sldId="289"/>
            <ac:spMk id="2" creationId="{0BF2A2ED-A39C-3292-EECB-88ACED10CBA5}"/>
          </ac:spMkLst>
        </pc:spChg>
        <pc:spChg chg="del">
          <ac:chgData name="Ryan Larousse" userId="b18b482d-0d5d-4185-8bdf-42ce2756c0e0" providerId="ADAL" clId="{047C2367-9A24-437D-83E7-171BD3071FFD}" dt="2024-07-29T19:30:53.293" v="4266" actId="931"/>
          <ac:spMkLst>
            <pc:docMk/>
            <pc:sldMk cId="1254648831" sldId="289"/>
            <ac:spMk id="3" creationId="{DF8F5C07-F6B5-9DA2-7F63-A270534EC86C}"/>
          </ac:spMkLst>
        </pc:spChg>
        <pc:spChg chg="mod">
          <ac:chgData name="Ryan Larousse" userId="b18b482d-0d5d-4185-8bdf-42ce2756c0e0" providerId="ADAL" clId="{047C2367-9A24-437D-83E7-171BD3071FFD}" dt="2024-07-29T19:51:09.176" v="4737" actId="20577"/>
          <ac:spMkLst>
            <pc:docMk/>
            <pc:sldMk cId="1254648831" sldId="289"/>
            <ac:spMk id="4" creationId="{B0FCBA95-F10D-91B8-80B9-5F5C6B4DB5D0}"/>
          </ac:spMkLst>
        </pc:spChg>
        <pc:spChg chg="add del mod">
          <ac:chgData name="Ryan Larousse" userId="b18b482d-0d5d-4185-8bdf-42ce2756c0e0" providerId="ADAL" clId="{047C2367-9A24-437D-83E7-171BD3071FFD}" dt="2024-07-29T19:31:15.251" v="4270" actId="931"/>
          <ac:spMkLst>
            <pc:docMk/>
            <pc:sldMk cId="1254648831" sldId="289"/>
            <ac:spMk id="8" creationId="{D1F47620-743F-7E74-E88D-AA458FE3F13B}"/>
          </ac:spMkLst>
        </pc:spChg>
        <pc:spChg chg="add">
          <ac:chgData name="Ryan Larousse" userId="b18b482d-0d5d-4185-8bdf-42ce2756c0e0" providerId="ADAL" clId="{047C2367-9A24-437D-83E7-171BD3071FFD}" dt="2024-07-29T19:31:24.158" v="4273" actId="26606"/>
          <ac:spMkLst>
            <pc:docMk/>
            <pc:sldMk cId="1254648831" sldId="289"/>
            <ac:spMk id="15" creationId="{0BABF38A-8A0D-492E-BD20-6CF4D46B50BD}"/>
          </ac:spMkLst>
        </pc:spChg>
        <pc:spChg chg="add">
          <ac:chgData name="Ryan Larousse" userId="b18b482d-0d5d-4185-8bdf-42ce2756c0e0" providerId="ADAL" clId="{047C2367-9A24-437D-83E7-171BD3071FFD}" dt="2024-07-29T19:31:24.158" v="4273" actId="26606"/>
          <ac:spMkLst>
            <pc:docMk/>
            <pc:sldMk cId="1254648831" sldId="289"/>
            <ac:spMk id="19" creationId="{8651CFA9-6065-4243-AC48-858E359780B1}"/>
          </ac:spMkLst>
        </pc:spChg>
        <pc:spChg chg="add">
          <ac:chgData name="Ryan Larousse" userId="b18b482d-0d5d-4185-8bdf-42ce2756c0e0" providerId="ADAL" clId="{047C2367-9A24-437D-83E7-171BD3071FFD}" dt="2024-07-29T19:31:24.158" v="4273" actId="26606"/>
          <ac:spMkLst>
            <pc:docMk/>
            <pc:sldMk cId="1254648831" sldId="289"/>
            <ac:spMk id="21" creationId="{592DB257-3E16-4A3C-9E28-4682828127AD}"/>
          </ac:spMkLst>
        </pc:spChg>
        <pc:spChg chg="add">
          <ac:chgData name="Ryan Larousse" userId="b18b482d-0d5d-4185-8bdf-42ce2756c0e0" providerId="ADAL" clId="{047C2367-9A24-437D-83E7-171BD3071FFD}" dt="2024-07-29T19:31:24.158" v="4273" actId="26606"/>
          <ac:spMkLst>
            <pc:docMk/>
            <pc:sldMk cId="1254648831" sldId="289"/>
            <ac:spMk id="23" creationId="{6CE64648-E5BF-4184-AF04-5325D5D9E0E5}"/>
          </ac:spMkLst>
        </pc:spChg>
        <pc:spChg chg="add">
          <ac:chgData name="Ryan Larousse" userId="b18b482d-0d5d-4185-8bdf-42ce2756c0e0" providerId="ADAL" clId="{047C2367-9A24-437D-83E7-171BD3071FFD}" dt="2024-07-29T19:31:24.158" v="4273" actId="26606"/>
          <ac:spMkLst>
            <pc:docMk/>
            <pc:sldMk cId="1254648831" sldId="289"/>
            <ac:spMk id="25" creationId="{2B89DF47-7F4F-4EFF-B791-FD95AE360311}"/>
          </ac:spMkLst>
        </pc:spChg>
        <pc:picChg chg="add del mod">
          <ac:chgData name="Ryan Larousse" userId="b18b482d-0d5d-4185-8bdf-42ce2756c0e0" providerId="ADAL" clId="{047C2367-9A24-437D-83E7-171BD3071FFD}" dt="2024-07-29T19:30:58.047" v="4269" actId="21"/>
          <ac:picMkLst>
            <pc:docMk/>
            <pc:sldMk cId="1254648831" sldId="289"/>
            <ac:picMk id="6" creationId="{AE95594A-6480-6DF5-F3D5-8FC8C1D0D13F}"/>
          </ac:picMkLst>
        </pc:picChg>
        <pc:picChg chg="add mod">
          <ac:chgData name="Ryan Larousse" userId="b18b482d-0d5d-4185-8bdf-42ce2756c0e0" providerId="ADAL" clId="{047C2367-9A24-437D-83E7-171BD3071FFD}" dt="2024-07-29T19:31:24.158" v="4273" actId="26606"/>
          <ac:picMkLst>
            <pc:docMk/>
            <pc:sldMk cId="1254648831" sldId="289"/>
            <ac:picMk id="10" creationId="{47DF997F-908B-F499-5CBF-4F9787FDF093}"/>
          </ac:picMkLst>
        </pc:picChg>
        <pc:picChg chg="add">
          <ac:chgData name="Ryan Larousse" userId="b18b482d-0d5d-4185-8bdf-42ce2756c0e0" providerId="ADAL" clId="{047C2367-9A24-437D-83E7-171BD3071FFD}" dt="2024-07-29T19:31:24.158" v="4273" actId="26606"/>
          <ac:picMkLst>
            <pc:docMk/>
            <pc:sldMk cId="1254648831" sldId="289"/>
            <ac:picMk id="17" creationId="{1CB7E8AE-A3AC-4BB7-A5C6-F00EC697B265}"/>
          </ac:picMkLst>
        </pc:picChg>
      </pc:sldChg>
      <pc:sldChg chg="addSp delSp modSp new mod setBg">
        <pc:chgData name="Ryan Larousse" userId="b18b482d-0d5d-4185-8bdf-42ce2756c0e0" providerId="ADAL" clId="{047C2367-9A24-437D-83E7-171BD3071FFD}" dt="2024-07-29T19:51:46.262" v="4767" actId="20577"/>
        <pc:sldMkLst>
          <pc:docMk/>
          <pc:sldMk cId="2444128009" sldId="290"/>
        </pc:sldMkLst>
        <pc:spChg chg="mod">
          <ac:chgData name="Ryan Larousse" userId="b18b482d-0d5d-4185-8bdf-42ce2756c0e0" providerId="ADAL" clId="{047C2367-9A24-437D-83E7-171BD3071FFD}" dt="2024-07-29T19:51:39.341" v="4759" actId="26606"/>
          <ac:spMkLst>
            <pc:docMk/>
            <pc:sldMk cId="2444128009" sldId="290"/>
            <ac:spMk id="2" creationId="{4B5BB63E-311C-77DE-8373-EC2CAE6B7D6A}"/>
          </ac:spMkLst>
        </pc:spChg>
        <pc:spChg chg="del">
          <ac:chgData name="Ryan Larousse" userId="b18b482d-0d5d-4185-8bdf-42ce2756c0e0" providerId="ADAL" clId="{047C2367-9A24-437D-83E7-171BD3071FFD}" dt="2024-07-29T19:33:44.943" v="4406" actId="931"/>
          <ac:spMkLst>
            <pc:docMk/>
            <pc:sldMk cId="2444128009" sldId="290"/>
            <ac:spMk id="3" creationId="{9873C205-C07C-A214-D681-EA09306C6602}"/>
          </ac:spMkLst>
        </pc:spChg>
        <pc:spChg chg="mod">
          <ac:chgData name="Ryan Larousse" userId="b18b482d-0d5d-4185-8bdf-42ce2756c0e0" providerId="ADAL" clId="{047C2367-9A24-437D-83E7-171BD3071FFD}" dt="2024-07-29T19:51:46.262" v="4767" actId="20577"/>
          <ac:spMkLst>
            <pc:docMk/>
            <pc:sldMk cId="2444128009" sldId="290"/>
            <ac:spMk id="4" creationId="{E8CF9A88-759F-83D3-090E-9203C7EE97A5}"/>
          </ac:spMkLst>
        </pc:spChg>
        <pc:spChg chg="add del mod">
          <ac:chgData name="Ryan Larousse" userId="b18b482d-0d5d-4185-8bdf-42ce2756c0e0" providerId="ADAL" clId="{047C2367-9A24-437D-83E7-171BD3071FFD}" dt="2024-07-29T19:35:00.918" v="4410" actId="931"/>
          <ac:spMkLst>
            <pc:docMk/>
            <pc:sldMk cId="2444128009" sldId="290"/>
            <ac:spMk id="8" creationId="{BA26CD3D-6B5C-0AE2-2981-BDAE21616E18}"/>
          </ac:spMkLst>
        </pc:spChg>
        <pc:spChg chg="add del">
          <ac:chgData name="Ryan Larousse" userId="b18b482d-0d5d-4185-8bdf-42ce2756c0e0" providerId="ADAL" clId="{047C2367-9A24-437D-83E7-171BD3071FFD}" dt="2024-07-29T19:51:39.341" v="4759" actId="26606"/>
          <ac:spMkLst>
            <pc:docMk/>
            <pc:sldMk cId="2444128009" sldId="290"/>
            <ac:spMk id="15" creationId="{0BABF38A-8A0D-492E-BD20-6CF4D46B50BD}"/>
          </ac:spMkLst>
        </pc:spChg>
        <pc:spChg chg="add del">
          <ac:chgData name="Ryan Larousse" userId="b18b482d-0d5d-4185-8bdf-42ce2756c0e0" providerId="ADAL" clId="{047C2367-9A24-437D-83E7-171BD3071FFD}" dt="2024-07-29T19:51:39.341" v="4759" actId="26606"/>
          <ac:spMkLst>
            <pc:docMk/>
            <pc:sldMk cId="2444128009" sldId="290"/>
            <ac:spMk id="19" creationId="{310E06F9-9F12-4D1B-92C0-4B30818D093E}"/>
          </ac:spMkLst>
        </pc:spChg>
        <pc:spChg chg="add del">
          <ac:chgData name="Ryan Larousse" userId="b18b482d-0d5d-4185-8bdf-42ce2756c0e0" providerId="ADAL" clId="{047C2367-9A24-437D-83E7-171BD3071FFD}" dt="2024-07-29T19:51:39.341" v="4759" actId="26606"/>
          <ac:spMkLst>
            <pc:docMk/>
            <pc:sldMk cId="2444128009" sldId="290"/>
            <ac:spMk id="21" creationId="{7DA29CF3-8B8B-4DDF-A19B-72E0059DD5DC}"/>
          </ac:spMkLst>
        </pc:spChg>
        <pc:spChg chg="add del">
          <ac:chgData name="Ryan Larousse" userId="b18b482d-0d5d-4185-8bdf-42ce2756c0e0" providerId="ADAL" clId="{047C2367-9A24-437D-83E7-171BD3071FFD}" dt="2024-07-29T19:51:39.341" v="4759" actId="26606"/>
          <ac:spMkLst>
            <pc:docMk/>
            <pc:sldMk cId="2444128009" sldId="290"/>
            <ac:spMk id="23" creationId="{CDC57656-A01F-4B32-B5C4-D171EDC97127}"/>
          </ac:spMkLst>
        </pc:spChg>
        <pc:spChg chg="add del">
          <ac:chgData name="Ryan Larousse" userId="b18b482d-0d5d-4185-8bdf-42ce2756c0e0" providerId="ADAL" clId="{047C2367-9A24-437D-83E7-171BD3071FFD}" dt="2024-07-29T19:51:39.341" v="4759" actId="26606"/>
          <ac:spMkLst>
            <pc:docMk/>
            <pc:sldMk cId="2444128009" sldId="290"/>
            <ac:spMk id="25" creationId="{CDEA49F7-1946-40FE-ACF9-81D0AC97CAF9}"/>
          </ac:spMkLst>
        </pc:spChg>
        <pc:spChg chg="add">
          <ac:chgData name="Ryan Larousse" userId="b18b482d-0d5d-4185-8bdf-42ce2756c0e0" providerId="ADAL" clId="{047C2367-9A24-437D-83E7-171BD3071FFD}" dt="2024-07-29T19:51:39.341" v="4759" actId="26606"/>
          <ac:spMkLst>
            <pc:docMk/>
            <pc:sldMk cId="2444128009" sldId="290"/>
            <ac:spMk id="30" creationId="{0BABF38A-8A0D-492E-BD20-6CF4D46B50BD}"/>
          </ac:spMkLst>
        </pc:spChg>
        <pc:spChg chg="add">
          <ac:chgData name="Ryan Larousse" userId="b18b482d-0d5d-4185-8bdf-42ce2756c0e0" providerId="ADAL" clId="{047C2367-9A24-437D-83E7-171BD3071FFD}" dt="2024-07-29T19:51:39.341" v="4759" actId="26606"/>
          <ac:spMkLst>
            <pc:docMk/>
            <pc:sldMk cId="2444128009" sldId="290"/>
            <ac:spMk id="34" creationId="{8651CFA9-6065-4243-AC48-858E359780B1}"/>
          </ac:spMkLst>
        </pc:spChg>
        <pc:spChg chg="add">
          <ac:chgData name="Ryan Larousse" userId="b18b482d-0d5d-4185-8bdf-42ce2756c0e0" providerId="ADAL" clId="{047C2367-9A24-437D-83E7-171BD3071FFD}" dt="2024-07-29T19:51:39.341" v="4759" actId="26606"/>
          <ac:spMkLst>
            <pc:docMk/>
            <pc:sldMk cId="2444128009" sldId="290"/>
            <ac:spMk id="36" creationId="{FBC8BBE5-981E-4B0B-9654-32B5668BFF31}"/>
          </ac:spMkLst>
        </pc:spChg>
        <pc:spChg chg="add">
          <ac:chgData name="Ryan Larousse" userId="b18b482d-0d5d-4185-8bdf-42ce2756c0e0" providerId="ADAL" clId="{047C2367-9A24-437D-83E7-171BD3071FFD}" dt="2024-07-29T19:51:39.341" v="4759" actId="26606"/>
          <ac:spMkLst>
            <pc:docMk/>
            <pc:sldMk cId="2444128009" sldId="290"/>
            <ac:spMk id="38" creationId="{3B6A4C79-62F0-4DFD-A156-0F1AB7D2687F}"/>
          </ac:spMkLst>
        </pc:spChg>
        <pc:spChg chg="add">
          <ac:chgData name="Ryan Larousse" userId="b18b482d-0d5d-4185-8bdf-42ce2756c0e0" providerId="ADAL" clId="{047C2367-9A24-437D-83E7-171BD3071FFD}" dt="2024-07-29T19:51:39.341" v="4759" actId="26606"/>
          <ac:spMkLst>
            <pc:docMk/>
            <pc:sldMk cId="2444128009" sldId="290"/>
            <ac:spMk id="40" creationId="{7F7FF257-5D01-4829-AD0B-B2D6076B349C}"/>
          </ac:spMkLst>
        </pc:spChg>
        <pc:picChg chg="add del mod">
          <ac:chgData name="Ryan Larousse" userId="b18b482d-0d5d-4185-8bdf-42ce2756c0e0" providerId="ADAL" clId="{047C2367-9A24-437D-83E7-171BD3071FFD}" dt="2024-07-29T19:33:52.123" v="4409" actId="21"/>
          <ac:picMkLst>
            <pc:docMk/>
            <pc:sldMk cId="2444128009" sldId="290"/>
            <ac:picMk id="6" creationId="{01011972-5B1D-4E2B-6487-A5139F596309}"/>
          </ac:picMkLst>
        </pc:picChg>
        <pc:picChg chg="add mod">
          <ac:chgData name="Ryan Larousse" userId="b18b482d-0d5d-4185-8bdf-42ce2756c0e0" providerId="ADAL" clId="{047C2367-9A24-437D-83E7-171BD3071FFD}" dt="2024-07-29T19:51:39.341" v="4759" actId="26606"/>
          <ac:picMkLst>
            <pc:docMk/>
            <pc:sldMk cId="2444128009" sldId="290"/>
            <ac:picMk id="10" creationId="{F652D443-FA3C-40BC-74EC-CDBECD24E810}"/>
          </ac:picMkLst>
        </pc:picChg>
        <pc:picChg chg="add del">
          <ac:chgData name="Ryan Larousse" userId="b18b482d-0d5d-4185-8bdf-42ce2756c0e0" providerId="ADAL" clId="{047C2367-9A24-437D-83E7-171BD3071FFD}" dt="2024-07-29T19:51:39.341" v="4759" actId="26606"/>
          <ac:picMkLst>
            <pc:docMk/>
            <pc:sldMk cId="2444128009" sldId="290"/>
            <ac:picMk id="17" creationId="{1CB7E8AE-A3AC-4BB7-A5C6-F00EC697B265}"/>
          </ac:picMkLst>
        </pc:picChg>
        <pc:picChg chg="add">
          <ac:chgData name="Ryan Larousse" userId="b18b482d-0d5d-4185-8bdf-42ce2756c0e0" providerId="ADAL" clId="{047C2367-9A24-437D-83E7-171BD3071FFD}" dt="2024-07-29T19:51:39.341" v="4759" actId="26606"/>
          <ac:picMkLst>
            <pc:docMk/>
            <pc:sldMk cId="2444128009" sldId="290"/>
            <ac:picMk id="32" creationId="{1CB7E8AE-A3AC-4BB7-A5C6-F00EC697B265}"/>
          </ac:picMkLst>
        </pc:picChg>
      </pc:sldChg>
      <pc:sldChg chg="addSp delSp modSp new mod setBg">
        <pc:chgData name="Ryan Larousse" userId="b18b482d-0d5d-4185-8bdf-42ce2756c0e0" providerId="ADAL" clId="{047C2367-9A24-437D-83E7-171BD3071FFD}" dt="2024-07-29T19:58:33.053" v="4980" actId="20577"/>
        <pc:sldMkLst>
          <pc:docMk/>
          <pc:sldMk cId="2472746178" sldId="291"/>
        </pc:sldMkLst>
        <pc:spChg chg="mod ord">
          <ac:chgData name="Ryan Larousse" userId="b18b482d-0d5d-4185-8bdf-42ce2756c0e0" providerId="ADAL" clId="{047C2367-9A24-437D-83E7-171BD3071FFD}" dt="2024-07-29T19:58:33.053" v="4980" actId="20577"/>
          <ac:spMkLst>
            <pc:docMk/>
            <pc:sldMk cId="2472746178" sldId="291"/>
            <ac:spMk id="2" creationId="{EEECEA6B-7C3A-3400-6865-6C7EC8DA3045}"/>
          </ac:spMkLst>
        </pc:spChg>
        <pc:spChg chg="del">
          <ac:chgData name="Ryan Larousse" userId="b18b482d-0d5d-4185-8bdf-42ce2756c0e0" providerId="ADAL" clId="{047C2367-9A24-437D-83E7-171BD3071FFD}" dt="2024-07-29T19:44:34.370" v="4678" actId="931"/>
          <ac:spMkLst>
            <pc:docMk/>
            <pc:sldMk cId="2472746178" sldId="291"/>
            <ac:spMk id="3" creationId="{6E047FE6-61B7-BC07-69DF-4E14D4F698F5}"/>
          </ac:spMkLst>
        </pc:spChg>
        <pc:spChg chg="mod">
          <ac:chgData name="Ryan Larousse" userId="b18b482d-0d5d-4185-8bdf-42ce2756c0e0" providerId="ADAL" clId="{047C2367-9A24-437D-83E7-171BD3071FFD}" dt="2024-07-29T19:52:01.845" v="4788" actId="20577"/>
          <ac:spMkLst>
            <pc:docMk/>
            <pc:sldMk cId="2472746178" sldId="291"/>
            <ac:spMk id="4" creationId="{13F7B8C5-87FE-C3D1-D733-10F4A15710ED}"/>
          </ac:spMkLst>
        </pc:spChg>
        <pc:spChg chg="add del">
          <ac:chgData name="Ryan Larousse" userId="b18b482d-0d5d-4185-8bdf-42ce2756c0e0" providerId="ADAL" clId="{047C2367-9A24-437D-83E7-171BD3071FFD}" dt="2024-07-29T19:52:15.904" v="4789" actId="26606"/>
          <ac:spMkLst>
            <pc:docMk/>
            <pc:sldMk cId="2472746178" sldId="291"/>
            <ac:spMk id="11" creationId="{0BABF38A-8A0D-492E-BD20-6CF4D46B50BD}"/>
          </ac:spMkLst>
        </pc:spChg>
        <pc:spChg chg="add del">
          <ac:chgData name="Ryan Larousse" userId="b18b482d-0d5d-4185-8bdf-42ce2756c0e0" providerId="ADAL" clId="{047C2367-9A24-437D-83E7-171BD3071FFD}" dt="2024-07-29T19:52:15.904" v="4789" actId="26606"/>
          <ac:spMkLst>
            <pc:docMk/>
            <pc:sldMk cId="2472746178" sldId="291"/>
            <ac:spMk id="15" creationId="{4AB8125F-0FD8-48CD-9F43-73E5494EA774}"/>
          </ac:spMkLst>
        </pc:spChg>
        <pc:spChg chg="add del">
          <ac:chgData name="Ryan Larousse" userId="b18b482d-0d5d-4185-8bdf-42ce2756c0e0" providerId="ADAL" clId="{047C2367-9A24-437D-83E7-171BD3071FFD}" dt="2024-07-29T19:52:15.904" v="4789" actId="26606"/>
          <ac:spMkLst>
            <pc:docMk/>
            <pc:sldMk cId="2472746178" sldId="291"/>
            <ac:spMk id="17" creationId="{0019DD6C-5899-4C07-864B-EB0A7D104ACF}"/>
          </ac:spMkLst>
        </pc:spChg>
        <pc:spChg chg="add del">
          <ac:chgData name="Ryan Larousse" userId="b18b482d-0d5d-4185-8bdf-42ce2756c0e0" providerId="ADAL" clId="{047C2367-9A24-437D-83E7-171BD3071FFD}" dt="2024-07-29T19:52:15.904" v="4789" actId="26606"/>
          <ac:spMkLst>
            <pc:docMk/>
            <pc:sldMk cId="2472746178" sldId="291"/>
            <ac:spMk id="19" creationId="{EBDFFBC1-15BD-428E-B8AF-ECF5D1B76DEB}"/>
          </ac:spMkLst>
        </pc:spChg>
        <pc:spChg chg="add del">
          <ac:chgData name="Ryan Larousse" userId="b18b482d-0d5d-4185-8bdf-42ce2756c0e0" providerId="ADAL" clId="{047C2367-9A24-437D-83E7-171BD3071FFD}" dt="2024-07-29T19:52:15.904" v="4789" actId="26606"/>
          <ac:spMkLst>
            <pc:docMk/>
            <pc:sldMk cId="2472746178" sldId="291"/>
            <ac:spMk id="21" creationId="{EBFB3075-0323-4EB0-B1A5-776A0E709CEF}"/>
          </ac:spMkLst>
        </pc:spChg>
        <pc:spChg chg="add">
          <ac:chgData name="Ryan Larousse" userId="b18b482d-0d5d-4185-8bdf-42ce2756c0e0" providerId="ADAL" clId="{047C2367-9A24-437D-83E7-171BD3071FFD}" dt="2024-07-29T19:52:15.904" v="4789" actId="26606"/>
          <ac:spMkLst>
            <pc:docMk/>
            <pc:sldMk cId="2472746178" sldId="291"/>
            <ac:spMk id="26" creationId="{0BABF38A-8A0D-492E-BD20-6CF4D46B50BD}"/>
          </ac:spMkLst>
        </pc:spChg>
        <pc:spChg chg="add">
          <ac:chgData name="Ryan Larousse" userId="b18b482d-0d5d-4185-8bdf-42ce2756c0e0" providerId="ADAL" clId="{047C2367-9A24-437D-83E7-171BD3071FFD}" dt="2024-07-29T19:52:15.904" v="4789" actId="26606"/>
          <ac:spMkLst>
            <pc:docMk/>
            <pc:sldMk cId="2472746178" sldId="291"/>
            <ac:spMk id="30" creationId="{4AB8125F-0FD8-48CD-9F43-73E5494EA774}"/>
          </ac:spMkLst>
        </pc:spChg>
        <pc:spChg chg="add">
          <ac:chgData name="Ryan Larousse" userId="b18b482d-0d5d-4185-8bdf-42ce2756c0e0" providerId="ADAL" clId="{047C2367-9A24-437D-83E7-171BD3071FFD}" dt="2024-07-29T19:52:15.904" v="4789" actId="26606"/>
          <ac:spMkLst>
            <pc:docMk/>
            <pc:sldMk cId="2472746178" sldId="291"/>
            <ac:spMk id="32" creationId="{0019DD6C-5899-4C07-864B-EB0A7D104ACF}"/>
          </ac:spMkLst>
        </pc:spChg>
        <pc:spChg chg="add">
          <ac:chgData name="Ryan Larousse" userId="b18b482d-0d5d-4185-8bdf-42ce2756c0e0" providerId="ADAL" clId="{047C2367-9A24-437D-83E7-171BD3071FFD}" dt="2024-07-29T19:52:15.904" v="4789" actId="26606"/>
          <ac:spMkLst>
            <pc:docMk/>
            <pc:sldMk cId="2472746178" sldId="291"/>
            <ac:spMk id="34" creationId="{EBDFFBC1-15BD-428E-B8AF-ECF5D1B76DEB}"/>
          </ac:spMkLst>
        </pc:spChg>
        <pc:spChg chg="add">
          <ac:chgData name="Ryan Larousse" userId="b18b482d-0d5d-4185-8bdf-42ce2756c0e0" providerId="ADAL" clId="{047C2367-9A24-437D-83E7-171BD3071FFD}" dt="2024-07-29T19:52:15.904" v="4789" actId="26606"/>
          <ac:spMkLst>
            <pc:docMk/>
            <pc:sldMk cId="2472746178" sldId="291"/>
            <ac:spMk id="36" creationId="{EBFB3075-0323-4EB0-B1A5-776A0E709CEF}"/>
          </ac:spMkLst>
        </pc:spChg>
        <pc:picChg chg="add mod">
          <ac:chgData name="Ryan Larousse" userId="b18b482d-0d5d-4185-8bdf-42ce2756c0e0" providerId="ADAL" clId="{047C2367-9A24-437D-83E7-171BD3071FFD}" dt="2024-07-29T19:44:38.243" v="4681" actId="26606"/>
          <ac:picMkLst>
            <pc:docMk/>
            <pc:sldMk cId="2472746178" sldId="291"/>
            <ac:picMk id="6" creationId="{6FB7A436-C73F-6D03-3A72-8F2A91D38D59}"/>
          </ac:picMkLst>
        </pc:picChg>
        <pc:picChg chg="add del">
          <ac:chgData name="Ryan Larousse" userId="b18b482d-0d5d-4185-8bdf-42ce2756c0e0" providerId="ADAL" clId="{047C2367-9A24-437D-83E7-171BD3071FFD}" dt="2024-07-29T19:52:15.904" v="4789" actId="26606"/>
          <ac:picMkLst>
            <pc:docMk/>
            <pc:sldMk cId="2472746178" sldId="291"/>
            <ac:picMk id="13" creationId="{1CB7E8AE-A3AC-4BB7-A5C6-F00EC697B265}"/>
          </ac:picMkLst>
        </pc:picChg>
        <pc:picChg chg="add">
          <ac:chgData name="Ryan Larousse" userId="b18b482d-0d5d-4185-8bdf-42ce2756c0e0" providerId="ADAL" clId="{047C2367-9A24-437D-83E7-171BD3071FFD}" dt="2024-07-29T19:52:15.904" v="4789" actId="26606"/>
          <ac:picMkLst>
            <pc:docMk/>
            <pc:sldMk cId="2472746178" sldId="291"/>
            <ac:picMk id="28" creationId="{1CB7E8AE-A3AC-4BB7-A5C6-F00EC697B265}"/>
          </ac:picMkLst>
        </pc:picChg>
      </pc:sldChg>
      <pc:sldChg chg="addSp delSp modSp new mod setBg">
        <pc:chgData name="Ryan Larousse" userId="b18b482d-0d5d-4185-8bdf-42ce2756c0e0" providerId="ADAL" clId="{047C2367-9A24-437D-83E7-171BD3071FFD}" dt="2024-07-29T19:59:19.420" v="5007" actId="26606"/>
        <pc:sldMkLst>
          <pc:docMk/>
          <pc:sldMk cId="2308692466" sldId="292"/>
        </pc:sldMkLst>
        <pc:spChg chg="mod">
          <ac:chgData name="Ryan Larousse" userId="b18b482d-0d5d-4185-8bdf-42ce2756c0e0" providerId="ADAL" clId="{047C2367-9A24-437D-83E7-171BD3071FFD}" dt="2024-07-29T19:59:19.420" v="5007" actId="26606"/>
          <ac:spMkLst>
            <pc:docMk/>
            <pc:sldMk cId="2308692466" sldId="292"/>
            <ac:spMk id="2" creationId="{AAF23E27-5488-C4BF-29B8-0B72609FCA68}"/>
          </ac:spMkLst>
        </pc:spChg>
        <pc:spChg chg="del">
          <ac:chgData name="Ryan Larousse" userId="b18b482d-0d5d-4185-8bdf-42ce2756c0e0" providerId="ADAL" clId="{047C2367-9A24-437D-83E7-171BD3071FFD}" dt="2024-07-29T19:54:31.889" v="4965" actId="931"/>
          <ac:spMkLst>
            <pc:docMk/>
            <pc:sldMk cId="2308692466" sldId="292"/>
            <ac:spMk id="3" creationId="{FE1033BC-B442-94A7-10D0-66C351A559A7}"/>
          </ac:spMkLst>
        </pc:spChg>
        <pc:spChg chg="mod ord">
          <ac:chgData name="Ryan Larousse" userId="b18b482d-0d5d-4185-8bdf-42ce2756c0e0" providerId="ADAL" clId="{047C2367-9A24-437D-83E7-171BD3071FFD}" dt="2024-07-29T19:59:19.420" v="5007" actId="26606"/>
          <ac:spMkLst>
            <pc:docMk/>
            <pc:sldMk cId="2308692466" sldId="292"/>
            <ac:spMk id="4" creationId="{A87B90C2-FB11-661C-D71D-AFAE413D07E3}"/>
          </ac:spMkLst>
        </pc:spChg>
        <pc:spChg chg="add del">
          <ac:chgData name="Ryan Larousse" userId="b18b482d-0d5d-4185-8bdf-42ce2756c0e0" providerId="ADAL" clId="{047C2367-9A24-437D-83E7-171BD3071FFD}" dt="2024-07-29T19:55:23.828" v="4972" actId="26606"/>
          <ac:spMkLst>
            <pc:docMk/>
            <pc:sldMk cId="2308692466" sldId="292"/>
            <ac:spMk id="13" creationId="{0BABF38A-8A0D-492E-BD20-6CF4D46B50BD}"/>
          </ac:spMkLst>
        </pc:spChg>
        <pc:spChg chg="add del">
          <ac:chgData name="Ryan Larousse" userId="b18b482d-0d5d-4185-8bdf-42ce2756c0e0" providerId="ADAL" clId="{047C2367-9A24-437D-83E7-171BD3071FFD}" dt="2024-07-29T19:55:23.828" v="4972" actId="26606"/>
          <ac:spMkLst>
            <pc:docMk/>
            <pc:sldMk cId="2308692466" sldId="292"/>
            <ac:spMk id="17" creationId="{4AB8125F-0FD8-48CD-9F43-73E5494EA774}"/>
          </ac:spMkLst>
        </pc:spChg>
        <pc:spChg chg="add del">
          <ac:chgData name="Ryan Larousse" userId="b18b482d-0d5d-4185-8bdf-42ce2756c0e0" providerId="ADAL" clId="{047C2367-9A24-437D-83E7-171BD3071FFD}" dt="2024-07-29T19:55:23.828" v="4972" actId="26606"/>
          <ac:spMkLst>
            <pc:docMk/>
            <pc:sldMk cId="2308692466" sldId="292"/>
            <ac:spMk id="19" creationId="{0019DD6C-5899-4C07-864B-EB0A7D104ACF}"/>
          </ac:spMkLst>
        </pc:spChg>
        <pc:spChg chg="add del">
          <ac:chgData name="Ryan Larousse" userId="b18b482d-0d5d-4185-8bdf-42ce2756c0e0" providerId="ADAL" clId="{047C2367-9A24-437D-83E7-171BD3071FFD}" dt="2024-07-29T19:55:23.828" v="4972" actId="26606"/>
          <ac:spMkLst>
            <pc:docMk/>
            <pc:sldMk cId="2308692466" sldId="292"/>
            <ac:spMk id="21" creationId="{EBDFFBC1-15BD-428E-B8AF-ECF5D1B76DEB}"/>
          </ac:spMkLst>
        </pc:spChg>
        <pc:spChg chg="add del">
          <ac:chgData name="Ryan Larousse" userId="b18b482d-0d5d-4185-8bdf-42ce2756c0e0" providerId="ADAL" clId="{047C2367-9A24-437D-83E7-171BD3071FFD}" dt="2024-07-29T19:55:23.828" v="4972" actId="26606"/>
          <ac:spMkLst>
            <pc:docMk/>
            <pc:sldMk cId="2308692466" sldId="292"/>
            <ac:spMk id="23" creationId="{EBFB3075-0323-4EB0-B1A5-776A0E709CEF}"/>
          </ac:spMkLst>
        </pc:spChg>
        <pc:spChg chg="add del">
          <ac:chgData name="Ryan Larousse" userId="b18b482d-0d5d-4185-8bdf-42ce2756c0e0" providerId="ADAL" clId="{047C2367-9A24-437D-83E7-171BD3071FFD}" dt="2024-07-29T19:55:33.691" v="4974" actId="26606"/>
          <ac:spMkLst>
            <pc:docMk/>
            <pc:sldMk cId="2308692466" sldId="292"/>
            <ac:spMk id="25" creationId="{0BABF38A-8A0D-492E-BD20-6CF4D46B50BD}"/>
          </ac:spMkLst>
        </pc:spChg>
        <pc:spChg chg="add del">
          <ac:chgData name="Ryan Larousse" userId="b18b482d-0d5d-4185-8bdf-42ce2756c0e0" providerId="ADAL" clId="{047C2367-9A24-437D-83E7-171BD3071FFD}" dt="2024-07-29T19:55:33.691" v="4974" actId="26606"/>
          <ac:spMkLst>
            <pc:docMk/>
            <pc:sldMk cId="2308692466" sldId="292"/>
            <ac:spMk id="27" creationId="{8651CFA9-6065-4243-AC48-858E359780B1}"/>
          </ac:spMkLst>
        </pc:spChg>
        <pc:spChg chg="add del">
          <ac:chgData name="Ryan Larousse" userId="b18b482d-0d5d-4185-8bdf-42ce2756c0e0" providerId="ADAL" clId="{047C2367-9A24-437D-83E7-171BD3071FFD}" dt="2024-07-29T19:55:33.691" v="4974" actId="26606"/>
          <ac:spMkLst>
            <pc:docMk/>
            <pc:sldMk cId="2308692466" sldId="292"/>
            <ac:spMk id="28" creationId="{5A8C81AE-8F0D-49F3-9FB4-334B0DCDF195}"/>
          </ac:spMkLst>
        </pc:spChg>
        <pc:spChg chg="add del">
          <ac:chgData name="Ryan Larousse" userId="b18b482d-0d5d-4185-8bdf-42ce2756c0e0" providerId="ADAL" clId="{047C2367-9A24-437D-83E7-171BD3071FFD}" dt="2024-07-29T19:59:19.420" v="5007" actId="26606"/>
          <ac:spMkLst>
            <pc:docMk/>
            <pc:sldMk cId="2308692466" sldId="292"/>
            <ac:spMk id="32" creationId="{0BABF38A-8A0D-492E-BD20-6CF4D46B50BD}"/>
          </ac:spMkLst>
        </pc:spChg>
        <pc:spChg chg="add del">
          <ac:chgData name="Ryan Larousse" userId="b18b482d-0d5d-4185-8bdf-42ce2756c0e0" providerId="ADAL" clId="{047C2367-9A24-437D-83E7-171BD3071FFD}" dt="2024-07-29T19:59:19.420" v="5007" actId="26606"/>
          <ac:spMkLst>
            <pc:docMk/>
            <pc:sldMk cId="2308692466" sldId="292"/>
            <ac:spMk id="34" creationId="{8651CFA9-6065-4243-AC48-858E359780B1}"/>
          </ac:spMkLst>
        </pc:spChg>
        <pc:spChg chg="add del">
          <ac:chgData name="Ryan Larousse" userId="b18b482d-0d5d-4185-8bdf-42ce2756c0e0" providerId="ADAL" clId="{047C2367-9A24-437D-83E7-171BD3071FFD}" dt="2024-07-29T19:59:19.420" v="5007" actId="26606"/>
          <ac:spMkLst>
            <pc:docMk/>
            <pc:sldMk cId="2308692466" sldId="292"/>
            <ac:spMk id="35" creationId="{FBC8BBE5-981E-4B0B-9654-32B5668BFF31}"/>
          </ac:spMkLst>
        </pc:spChg>
        <pc:spChg chg="add del">
          <ac:chgData name="Ryan Larousse" userId="b18b482d-0d5d-4185-8bdf-42ce2756c0e0" providerId="ADAL" clId="{047C2367-9A24-437D-83E7-171BD3071FFD}" dt="2024-07-29T19:59:19.420" v="5007" actId="26606"/>
          <ac:spMkLst>
            <pc:docMk/>
            <pc:sldMk cId="2308692466" sldId="292"/>
            <ac:spMk id="36" creationId="{094C9708-F6A4-4956-B261-A4A2C4DFEBF7}"/>
          </ac:spMkLst>
        </pc:spChg>
        <pc:spChg chg="add del">
          <ac:chgData name="Ryan Larousse" userId="b18b482d-0d5d-4185-8bdf-42ce2756c0e0" providerId="ADAL" clId="{047C2367-9A24-437D-83E7-171BD3071FFD}" dt="2024-07-29T19:59:19.420" v="5007" actId="26606"/>
          <ac:spMkLst>
            <pc:docMk/>
            <pc:sldMk cId="2308692466" sldId="292"/>
            <ac:spMk id="37" creationId="{592DB257-3E16-4A3C-9E28-4682828127AD}"/>
          </ac:spMkLst>
        </pc:spChg>
        <pc:spChg chg="add del">
          <ac:chgData name="Ryan Larousse" userId="b18b482d-0d5d-4185-8bdf-42ce2756c0e0" providerId="ADAL" clId="{047C2367-9A24-437D-83E7-171BD3071FFD}" dt="2024-07-29T19:59:19.420" v="5007" actId="26606"/>
          <ac:spMkLst>
            <pc:docMk/>
            <pc:sldMk cId="2308692466" sldId="292"/>
            <ac:spMk id="38" creationId="{487685E6-1160-459B-8C70-301404C06C23}"/>
          </ac:spMkLst>
        </pc:spChg>
        <pc:spChg chg="add">
          <ac:chgData name="Ryan Larousse" userId="b18b482d-0d5d-4185-8bdf-42ce2756c0e0" providerId="ADAL" clId="{047C2367-9A24-437D-83E7-171BD3071FFD}" dt="2024-07-29T19:59:19.420" v="5007" actId="26606"/>
          <ac:spMkLst>
            <pc:docMk/>
            <pc:sldMk cId="2308692466" sldId="292"/>
            <ac:spMk id="43" creationId="{0BABF38A-8A0D-492E-BD20-6CF4D46B50BD}"/>
          </ac:spMkLst>
        </pc:spChg>
        <pc:spChg chg="add">
          <ac:chgData name="Ryan Larousse" userId="b18b482d-0d5d-4185-8bdf-42ce2756c0e0" providerId="ADAL" clId="{047C2367-9A24-437D-83E7-171BD3071FFD}" dt="2024-07-29T19:59:19.420" v="5007" actId="26606"/>
          <ac:spMkLst>
            <pc:docMk/>
            <pc:sldMk cId="2308692466" sldId="292"/>
            <ac:spMk id="47" creationId="{8651CFA9-6065-4243-AC48-858E359780B1}"/>
          </ac:spMkLst>
        </pc:spChg>
        <pc:spChg chg="add">
          <ac:chgData name="Ryan Larousse" userId="b18b482d-0d5d-4185-8bdf-42ce2756c0e0" providerId="ADAL" clId="{047C2367-9A24-437D-83E7-171BD3071FFD}" dt="2024-07-29T19:59:19.420" v="5007" actId="26606"/>
          <ac:spMkLst>
            <pc:docMk/>
            <pc:sldMk cId="2308692466" sldId="292"/>
            <ac:spMk id="49" creationId="{FBC8BBE5-981E-4B0B-9654-32B5668BFF31}"/>
          </ac:spMkLst>
        </pc:spChg>
        <pc:spChg chg="add">
          <ac:chgData name="Ryan Larousse" userId="b18b482d-0d5d-4185-8bdf-42ce2756c0e0" providerId="ADAL" clId="{047C2367-9A24-437D-83E7-171BD3071FFD}" dt="2024-07-29T19:59:19.420" v="5007" actId="26606"/>
          <ac:spMkLst>
            <pc:docMk/>
            <pc:sldMk cId="2308692466" sldId="292"/>
            <ac:spMk id="51" creationId="{094C9708-F6A4-4956-B261-A4A2C4DFEBF7}"/>
          </ac:spMkLst>
        </pc:spChg>
        <pc:spChg chg="add">
          <ac:chgData name="Ryan Larousse" userId="b18b482d-0d5d-4185-8bdf-42ce2756c0e0" providerId="ADAL" clId="{047C2367-9A24-437D-83E7-171BD3071FFD}" dt="2024-07-29T19:59:19.420" v="5007" actId="26606"/>
          <ac:spMkLst>
            <pc:docMk/>
            <pc:sldMk cId="2308692466" sldId="292"/>
            <ac:spMk id="53" creationId="{592DB257-3E16-4A3C-9E28-4682828127AD}"/>
          </ac:spMkLst>
        </pc:spChg>
        <pc:spChg chg="add">
          <ac:chgData name="Ryan Larousse" userId="b18b482d-0d5d-4185-8bdf-42ce2756c0e0" providerId="ADAL" clId="{047C2367-9A24-437D-83E7-171BD3071FFD}" dt="2024-07-29T19:59:19.420" v="5007" actId="26606"/>
          <ac:spMkLst>
            <pc:docMk/>
            <pc:sldMk cId="2308692466" sldId="292"/>
            <ac:spMk id="55" creationId="{487685E6-1160-459B-8C70-301404C06C23}"/>
          </ac:spMkLst>
        </pc:spChg>
        <pc:picChg chg="add mod ord">
          <ac:chgData name="Ryan Larousse" userId="b18b482d-0d5d-4185-8bdf-42ce2756c0e0" providerId="ADAL" clId="{047C2367-9A24-437D-83E7-171BD3071FFD}" dt="2024-07-29T19:55:33.781" v="4975" actId="26606"/>
          <ac:picMkLst>
            <pc:docMk/>
            <pc:sldMk cId="2308692466" sldId="292"/>
            <ac:picMk id="6" creationId="{0FC4D368-A670-C772-C35B-B063DB5AAA20}"/>
          </ac:picMkLst>
        </pc:picChg>
        <pc:picChg chg="add mod">
          <ac:chgData name="Ryan Larousse" userId="b18b482d-0d5d-4185-8bdf-42ce2756c0e0" providerId="ADAL" clId="{047C2367-9A24-437D-83E7-171BD3071FFD}" dt="2024-07-29T19:55:33.781" v="4975" actId="26606"/>
          <ac:picMkLst>
            <pc:docMk/>
            <pc:sldMk cId="2308692466" sldId="292"/>
            <ac:picMk id="8" creationId="{2E038906-1DD7-6C57-93C2-03A922981713}"/>
          </ac:picMkLst>
        </pc:picChg>
        <pc:picChg chg="add del">
          <ac:chgData name="Ryan Larousse" userId="b18b482d-0d5d-4185-8bdf-42ce2756c0e0" providerId="ADAL" clId="{047C2367-9A24-437D-83E7-171BD3071FFD}" dt="2024-07-29T19:55:23.828" v="4972" actId="26606"/>
          <ac:picMkLst>
            <pc:docMk/>
            <pc:sldMk cId="2308692466" sldId="292"/>
            <ac:picMk id="15" creationId="{1CB7E8AE-A3AC-4BB7-A5C6-F00EC697B265}"/>
          </ac:picMkLst>
        </pc:picChg>
        <pc:picChg chg="add del">
          <ac:chgData name="Ryan Larousse" userId="b18b482d-0d5d-4185-8bdf-42ce2756c0e0" providerId="ADAL" clId="{047C2367-9A24-437D-83E7-171BD3071FFD}" dt="2024-07-29T19:55:33.691" v="4974" actId="26606"/>
          <ac:picMkLst>
            <pc:docMk/>
            <pc:sldMk cId="2308692466" sldId="292"/>
            <ac:picMk id="26" creationId="{1CB7E8AE-A3AC-4BB7-A5C6-F00EC697B265}"/>
          </ac:picMkLst>
        </pc:picChg>
        <pc:picChg chg="add del">
          <ac:chgData name="Ryan Larousse" userId="b18b482d-0d5d-4185-8bdf-42ce2756c0e0" providerId="ADAL" clId="{047C2367-9A24-437D-83E7-171BD3071FFD}" dt="2024-07-29T19:55:33.691" v="4974" actId="26606"/>
          <ac:picMkLst>
            <pc:docMk/>
            <pc:sldMk cId="2308692466" sldId="292"/>
            <ac:picMk id="29" creationId="{3A0AB1E0-FFE6-4D14-96E0-C0F76F64B98F}"/>
          </ac:picMkLst>
        </pc:picChg>
        <pc:picChg chg="add del">
          <ac:chgData name="Ryan Larousse" userId="b18b482d-0d5d-4185-8bdf-42ce2756c0e0" providerId="ADAL" clId="{047C2367-9A24-437D-83E7-171BD3071FFD}" dt="2024-07-29T19:55:33.691" v="4974" actId="26606"/>
          <ac:picMkLst>
            <pc:docMk/>
            <pc:sldMk cId="2308692466" sldId="292"/>
            <ac:picMk id="30" creationId="{7047E834-B9F5-403B-98C3-A4B024A6419E}"/>
          </ac:picMkLst>
        </pc:picChg>
        <pc:picChg chg="add del">
          <ac:chgData name="Ryan Larousse" userId="b18b482d-0d5d-4185-8bdf-42ce2756c0e0" providerId="ADAL" clId="{047C2367-9A24-437D-83E7-171BD3071FFD}" dt="2024-07-29T19:59:19.420" v="5007" actId="26606"/>
          <ac:picMkLst>
            <pc:docMk/>
            <pc:sldMk cId="2308692466" sldId="292"/>
            <ac:picMk id="33" creationId="{1CB7E8AE-A3AC-4BB7-A5C6-F00EC697B265}"/>
          </ac:picMkLst>
        </pc:picChg>
        <pc:picChg chg="add">
          <ac:chgData name="Ryan Larousse" userId="b18b482d-0d5d-4185-8bdf-42ce2756c0e0" providerId="ADAL" clId="{047C2367-9A24-437D-83E7-171BD3071FFD}" dt="2024-07-29T19:59:19.420" v="5007" actId="26606"/>
          <ac:picMkLst>
            <pc:docMk/>
            <pc:sldMk cId="2308692466" sldId="292"/>
            <ac:picMk id="45" creationId="{1CB7E8AE-A3AC-4BB7-A5C6-F00EC697B265}"/>
          </ac:picMkLst>
        </pc:picChg>
      </pc:sldChg>
      <pc:sldChg chg="addSp delSp modSp new mod setBg">
        <pc:chgData name="Ryan Larousse" userId="b18b482d-0d5d-4185-8bdf-42ce2756c0e0" providerId="ADAL" clId="{047C2367-9A24-437D-83E7-171BD3071FFD}" dt="2024-07-29T20:12:30.846" v="5669" actId="20577"/>
        <pc:sldMkLst>
          <pc:docMk/>
          <pc:sldMk cId="242914091" sldId="293"/>
        </pc:sldMkLst>
        <pc:spChg chg="mod">
          <ac:chgData name="Ryan Larousse" userId="b18b482d-0d5d-4185-8bdf-42ce2756c0e0" providerId="ADAL" clId="{047C2367-9A24-437D-83E7-171BD3071FFD}" dt="2024-07-29T20:11:29.042" v="5661" actId="26606"/>
          <ac:spMkLst>
            <pc:docMk/>
            <pc:sldMk cId="242914091" sldId="293"/>
            <ac:spMk id="2" creationId="{8BF435BA-0252-5C0B-DDEA-2791C29D5477}"/>
          </ac:spMkLst>
        </pc:spChg>
        <pc:spChg chg="del">
          <ac:chgData name="Ryan Larousse" userId="b18b482d-0d5d-4185-8bdf-42ce2756c0e0" providerId="ADAL" clId="{047C2367-9A24-437D-83E7-171BD3071FFD}" dt="2024-07-29T20:05:08.132" v="5345" actId="931"/>
          <ac:spMkLst>
            <pc:docMk/>
            <pc:sldMk cId="242914091" sldId="293"/>
            <ac:spMk id="3" creationId="{D59F85FA-B2CF-BE30-DA8E-D23641007FB8}"/>
          </ac:spMkLst>
        </pc:spChg>
        <pc:spChg chg="mod">
          <ac:chgData name="Ryan Larousse" userId="b18b482d-0d5d-4185-8bdf-42ce2756c0e0" providerId="ADAL" clId="{047C2367-9A24-437D-83E7-171BD3071FFD}" dt="2024-07-29T20:12:30.846" v="5669" actId="20577"/>
          <ac:spMkLst>
            <pc:docMk/>
            <pc:sldMk cId="242914091" sldId="293"/>
            <ac:spMk id="4" creationId="{62CD6BE5-DA6F-68BA-705F-4D7E6C569C35}"/>
          </ac:spMkLst>
        </pc:spChg>
        <pc:spChg chg="add del">
          <ac:chgData name="Ryan Larousse" userId="b18b482d-0d5d-4185-8bdf-42ce2756c0e0" providerId="ADAL" clId="{047C2367-9A24-437D-83E7-171BD3071FFD}" dt="2024-07-29T20:11:29.042" v="5661" actId="26606"/>
          <ac:spMkLst>
            <pc:docMk/>
            <pc:sldMk cId="242914091" sldId="293"/>
            <ac:spMk id="11" creationId="{0BABF38A-8A0D-492E-BD20-6CF4D46B50BD}"/>
          </ac:spMkLst>
        </pc:spChg>
        <pc:spChg chg="add del">
          <ac:chgData name="Ryan Larousse" userId="b18b482d-0d5d-4185-8bdf-42ce2756c0e0" providerId="ADAL" clId="{047C2367-9A24-437D-83E7-171BD3071FFD}" dt="2024-07-29T20:11:29.042" v="5661" actId="26606"/>
          <ac:spMkLst>
            <pc:docMk/>
            <pc:sldMk cId="242914091" sldId="293"/>
            <ac:spMk id="15" creationId="{8651CFA9-6065-4243-AC48-858E359780B1}"/>
          </ac:spMkLst>
        </pc:spChg>
        <pc:spChg chg="add del">
          <ac:chgData name="Ryan Larousse" userId="b18b482d-0d5d-4185-8bdf-42ce2756c0e0" providerId="ADAL" clId="{047C2367-9A24-437D-83E7-171BD3071FFD}" dt="2024-07-29T20:11:29.042" v="5661" actId="26606"/>
          <ac:spMkLst>
            <pc:docMk/>
            <pc:sldMk cId="242914091" sldId="293"/>
            <ac:spMk id="17" creationId="{592DB257-3E16-4A3C-9E28-4682828127AD}"/>
          </ac:spMkLst>
        </pc:spChg>
        <pc:spChg chg="add del">
          <ac:chgData name="Ryan Larousse" userId="b18b482d-0d5d-4185-8bdf-42ce2756c0e0" providerId="ADAL" clId="{047C2367-9A24-437D-83E7-171BD3071FFD}" dt="2024-07-29T20:11:29.042" v="5661" actId="26606"/>
          <ac:spMkLst>
            <pc:docMk/>
            <pc:sldMk cId="242914091" sldId="293"/>
            <ac:spMk id="19" creationId="{6CE64648-E5BF-4184-AF04-5325D5D9E0E5}"/>
          </ac:spMkLst>
        </pc:spChg>
        <pc:spChg chg="add del">
          <ac:chgData name="Ryan Larousse" userId="b18b482d-0d5d-4185-8bdf-42ce2756c0e0" providerId="ADAL" clId="{047C2367-9A24-437D-83E7-171BD3071FFD}" dt="2024-07-29T20:11:29.042" v="5661" actId="26606"/>
          <ac:spMkLst>
            <pc:docMk/>
            <pc:sldMk cId="242914091" sldId="293"/>
            <ac:spMk id="21" creationId="{2B89DF47-7F4F-4EFF-B791-FD95AE360311}"/>
          </ac:spMkLst>
        </pc:spChg>
        <pc:spChg chg="add">
          <ac:chgData name="Ryan Larousse" userId="b18b482d-0d5d-4185-8bdf-42ce2756c0e0" providerId="ADAL" clId="{047C2367-9A24-437D-83E7-171BD3071FFD}" dt="2024-07-29T20:11:29.042" v="5661" actId="26606"/>
          <ac:spMkLst>
            <pc:docMk/>
            <pc:sldMk cId="242914091" sldId="293"/>
            <ac:spMk id="26" creationId="{0BABF38A-8A0D-492E-BD20-6CF4D46B50BD}"/>
          </ac:spMkLst>
        </pc:spChg>
        <pc:spChg chg="add">
          <ac:chgData name="Ryan Larousse" userId="b18b482d-0d5d-4185-8bdf-42ce2756c0e0" providerId="ADAL" clId="{047C2367-9A24-437D-83E7-171BD3071FFD}" dt="2024-07-29T20:11:29.042" v="5661" actId="26606"/>
          <ac:spMkLst>
            <pc:docMk/>
            <pc:sldMk cId="242914091" sldId="293"/>
            <ac:spMk id="30" creationId="{8651CFA9-6065-4243-AC48-858E359780B1}"/>
          </ac:spMkLst>
        </pc:spChg>
        <pc:spChg chg="add">
          <ac:chgData name="Ryan Larousse" userId="b18b482d-0d5d-4185-8bdf-42ce2756c0e0" providerId="ADAL" clId="{047C2367-9A24-437D-83E7-171BD3071FFD}" dt="2024-07-29T20:11:29.042" v="5661" actId="26606"/>
          <ac:spMkLst>
            <pc:docMk/>
            <pc:sldMk cId="242914091" sldId="293"/>
            <ac:spMk id="32" creationId="{FBC8BBE5-981E-4B0B-9654-32B5668BFF31}"/>
          </ac:spMkLst>
        </pc:spChg>
        <pc:spChg chg="add">
          <ac:chgData name="Ryan Larousse" userId="b18b482d-0d5d-4185-8bdf-42ce2756c0e0" providerId="ADAL" clId="{047C2367-9A24-437D-83E7-171BD3071FFD}" dt="2024-07-29T20:11:29.042" v="5661" actId="26606"/>
          <ac:spMkLst>
            <pc:docMk/>
            <pc:sldMk cId="242914091" sldId="293"/>
            <ac:spMk id="34" creationId="{3B6A4C79-62F0-4DFD-A156-0F1AB7D2687F}"/>
          </ac:spMkLst>
        </pc:spChg>
        <pc:spChg chg="add">
          <ac:chgData name="Ryan Larousse" userId="b18b482d-0d5d-4185-8bdf-42ce2756c0e0" providerId="ADAL" clId="{047C2367-9A24-437D-83E7-171BD3071FFD}" dt="2024-07-29T20:11:29.042" v="5661" actId="26606"/>
          <ac:spMkLst>
            <pc:docMk/>
            <pc:sldMk cId="242914091" sldId="293"/>
            <ac:spMk id="36" creationId="{7F7FF257-5D01-4829-AD0B-B2D6076B349C}"/>
          </ac:spMkLst>
        </pc:spChg>
        <pc:picChg chg="add mod ord">
          <ac:chgData name="Ryan Larousse" userId="b18b482d-0d5d-4185-8bdf-42ce2756c0e0" providerId="ADAL" clId="{047C2367-9A24-437D-83E7-171BD3071FFD}" dt="2024-07-29T20:11:29.042" v="5661" actId="26606"/>
          <ac:picMkLst>
            <pc:docMk/>
            <pc:sldMk cId="242914091" sldId="293"/>
            <ac:picMk id="6" creationId="{497436F3-C2FD-8253-C20E-3F86CBE91E15}"/>
          </ac:picMkLst>
        </pc:picChg>
        <pc:picChg chg="add del">
          <ac:chgData name="Ryan Larousse" userId="b18b482d-0d5d-4185-8bdf-42ce2756c0e0" providerId="ADAL" clId="{047C2367-9A24-437D-83E7-171BD3071FFD}" dt="2024-07-29T20:11:29.042" v="5661" actId="26606"/>
          <ac:picMkLst>
            <pc:docMk/>
            <pc:sldMk cId="242914091" sldId="293"/>
            <ac:picMk id="13" creationId="{1CB7E8AE-A3AC-4BB7-A5C6-F00EC697B265}"/>
          </ac:picMkLst>
        </pc:picChg>
        <pc:picChg chg="add">
          <ac:chgData name="Ryan Larousse" userId="b18b482d-0d5d-4185-8bdf-42ce2756c0e0" providerId="ADAL" clId="{047C2367-9A24-437D-83E7-171BD3071FFD}" dt="2024-07-29T20:11:29.042" v="5661" actId="26606"/>
          <ac:picMkLst>
            <pc:docMk/>
            <pc:sldMk cId="242914091" sldId="293"/>
            <ac:picMk id="28" creationId="{1CB7E8AE-A3AC-4BB7-A5C6-F00EC697B265}"/>
          </ac:picMkLst>
        </pc:picChg>
      </pc:sldChg>
      <pc:sldChg chg="addSp delSp modSp new mod setBg">
        <pc:chgData name="Ryan Larousse" userId="b18b482d-0d5d-4185-8bdf-42ce2756c0e0" providerId="ADAL" clId="{047C2367-9A24-437D-83E7-171BD3071FFD}" dt="2024-07-29T20:15:54.106" v="5714" actId="26606"/>
        <pc:sldMkLst>
          <pc:docMk/>
          <pc:sldMk cId="306431552" sldId="294"/>
        </pc:sldMkLst>
        <pc:spChg chg="mod">
          <ac:chgData name="Ryan Larousse" userId="b18b482d-0d5d-4185-8bdf-42ce2756c0e0" providerId="ADAL" clId="{047C2367-9A24-437D-83E7-171BD3071FFD}" dt="2024-07-29T20:15:54.106" v="5714" actId="26606"/>
          <ac:spMkLst>
            <pc:docMk/>
            <pc:sldMk cId="306431552" sldId="294"/>
            <ac:spMk id="2" creationId="{A51F6675-B499-B26A-125E-61042903B616}"/>
          </ac:spMkLst>
        </pc:spChg>
        <pc:spChg chg="del">
          <ac:chgData name="Ryan Larousse" userId="b18b482d-0d5d-4185-8bdf-42ce2756c0e0" providerId="ADAL" clId="{047C2367-9A24-437D-83E7-171BD3071FFD}" dt="2024-07-29T20:15:35.790" v="5709" actId="931"/>
          <ac:spMkLst>
            <pc:docMk/>
            <pc:sldMk cId="306431552" sldId="294"/>
            <ac:spMk id="3" creationId="{16D659A8-1B46-3A57-DA9A-8CF5E2898720}"/>
          </ac:spMkLst>
        </pc:spChg>
        <pc:spChg chg="mod">
          <ac:chgData name="Ryan Larousse" userId="b18b482d-0d5d-4185-8bdf-42ce2756c0e0" providerId="ADAL" clId="{047C2367-9A24-437D-83E7-171BD3071FFD}" dt="2024-07-29T20:15:54.106" v="5714" actId="26606"/>
          <ac:spMkLst>
            <pc:docMk/>
            <pc:sldMk cId="306431552" sldId="294"/>
            <ac:spMk id="4" creationId="{13F61481-6BD4-77C2-463A-FF5C8B74F689}"/>
          </ac:spMkLst>
        </pc:spChg>
        <pc:spChg chg="add del">
          <ac:chgData name="Ryan Larousse" userId="b18b482d-0d5d-4185-8bdf-42ce2756c0e0" providerId="ADAL" clId="{047C2367-9A24-437D-83E7-171BD3071FFD}" dt="2024-07-29T20:15:54.016" v="5713" actId="26606"/>
          <ac:spMkLst>
            <pc:docMk/>
            <pc:sldMk cId="306431552" sldId="294"/>
            <ac:spMk id="11" creationId="{0BABF38A-8A0D-492E-BD20-6CF4D46B50BD}"/>
          </ac:spMkLst>
        </pc:spChg>
        <pc:spChg chg="add del">
          <ac:chgData name="Ryan Larousse" userId="b18b482d-0d5d-4185-8bdf-42ce2756c0e0" providerId="ADAL" clId="{047C2367-9A24-437D-83E7-171BD3071FFD}" dt="2024-07-29T20:15:54.016" v="5713" actId="26606"/>
          <ac:spMkLst>
            <pc:docMk/>
            <pc:sldMk cId="306431552" sldId="294"/>
            <ac:spMk id="15" creationId="{4AB8125F-0FD8-48CD-9F43-73E5494EA774}"/>
          </ac:spMkLst>
        </pc:spChg>
        <pc:spChg chg="add del">
          <ac:chgData name="Ryan Larousse" userId="b18b482d-0d5d-4185-8bdf-42ce2756c0e0" providerId="ADAL" clId="{047C2367-9A24-437D-83E7-171BD3071FFD}" dt="2024-07-29T20:15:54.016" v="5713" actId="26606"/>
          <ac:spMkLst>
            <pc:docMk/>
            <pc:sldMk cId="306431552" sldId="294"/>
            <ac:spMk id="17" creationId="{0019DD6C-5899-4C07-864B-EB0A7D104ACF}"/>
          </ac:spMkLst>
        </pc:spChg>
        <pc:spChg chg="add del">
          <ac:chgData name="Ryan Larousse" userId="b18b482d-0d5d-4185-8bdf-42ce2756c0e0" providerId="ADAL" clId="{047C2367-9A24-437D-83E7-171BD3071FFD}" dt="2024-07-29T20:15:54.016" v="5713" actId="26606"/>
          <ac:spMkLst>
            <pc:docMk/>
            <pc:sldMk cId="306431552" sldId="294"/>
            <ac:spMk id="19" creationId="{EBDFFBC1-15BD-428E-B8AF-ECF5D1B76DEB}"/>
          </ac:spMkLst>
        </pc:spChg>
        <pc:spChg chg="add del">
          <ac:chgData name="Ryan Larousse" userId="b18b482d-0d5d-4185-8bdf-42ce2756c0e0" providerId="ADAL" clId="{047C2367-9A24-437D-83E7-171BD3071FFD}" dt="2024-07-29T20:15:54.016" v="5713" actId="26606"/>
          <ac:spMkLst>
            <pc:docMk/>
            <pc:sldMk cId="306431552" sldId="294"/>
            <ac:spMk id="21" creationId="{EBFB3075-0323-4EB0-B1A5-776A0E709CEF}"/>
          </ac:spMkLst>
        </pc:spChg>
        <pc:spChg chg="add">
          <ac:chgData name="Ryan Larousse" userId="b18b482d-0d5d-4185-8bdf-42ce2756c0e0" providerId="ADAL" clId="{047C2367-9A24-437D-83E7-171BD3071FFD}" dt="2024-07-29T20:15:54.106" v="5714" actId="26606"/>
          <ac:spMkLst>
            <pc:docMk/>
            <pc:sldMk cId="306431552" sldId="294"/>
            <ac:spMk id="23" creationId="{0BABF38A-8A0D-492E-BD20-6CF4D46B50BD}"/>
          </ac:spMkLst>
        </pc:spChg>
        <pc:spChg chg="add">
          <ac:chgData name="Ryan Larousse" userId="b18b482d-0d5d-4185-8bdf-42ce2756c0e0" providerId="ADAL" clId="{047C2367-9A24-437D-83E7-171BD3071FFD}" dt="2024-07-29T20:15:54.106" v="5714" actId="26606"/>
          <ac:spMkLst>
            <pc:docMk/>
            <pc:sldMk cId="306431552" sldId="294"/>
            <ac:spMk id="25" creationId="{8651CFA9-6065-4243-AC48-858E359780B1}"/>
          </ac:spMkLst>
        </pc:spChg>
        <pc:spChg chg="add">
          <ac:chgData name="Ryan Larousse" userId="b18b482d-0d5d-4185-8bdf-42ce2756c0e0" providerId="ADAL" clId="{047C2367-9A24-437D-83E7-171BD3071FFD}" dt="2024-07-29T20:15:54.106" v="5714" actId="26606"/>
          <ac:spMkLst>
            <pc:docMk/>
            <pc:sldMk cId="306431552" sldId="294"/>
            <ac:spMk id="26" creationId="{592DB257-3E16-4A3C-9E28-4682828127AD}"/>
          </ac:spMkLst>
        </pc:spChg>
        <pc:spChg chg="add">
          <ac:chgData name="Ryan Larousse" userId="b18b482d-0d5d-4185-8bdf-42ce2756c0e0" providerId="ADAL" clId="{047C2367-9A24-437D-83E7-171BD3071FFD}" dt="2024-07-29T20:15:54.106" v="5714" actId="26606"/>
          <ac:spMkLst>
            <pc:docMk/>
            <pc:sldMk cId="306431552" sldId="294"/>
            <ac:spMk id="27" creationId="{6CE64648-E5BF-4184-AF04-5325D5D9E0E5}"/>
          </ac:spMkLst>
        </pc:spChg>
        <pc:spChg chg="add">
          <ac:chgData name="Ryan Larousse" userId="b18b482d-0d5d-4185-8bdf-42ce2756c0e0" providerId="ADAL" clId="{047C2367-9A24-437D-83E7-171BD3071FFD}" dt="2024-07-29T20:15:54.106" v="5714" actId="26606"/>
          <ac:spMkLst>
            <pc:docMk/>
            <pc:sldMk cId="306431552" sldId="294"/>
            <ac:spMk id="28" creationId="{2B89DF47-7F4F-4EFF-B791-FD95AE360311}"/>
          </ac:spMkLst>
        </pc:spChg>
        <pc:picChg chg="add mod ord">
          <ac:chgData name="Ryan Larousse" userId="b18b482d-0d5d-4185-8bdf-42ce2756c0e0" providerId="ADAL" clId="{047C2367-9A24-437D-83E7-171BD3071FFD}" dt="2024-07-29T20:15:54.106" v="5714" actId="26606"/>
          <ac:picMkLst>
            <pc:docMk/>
            <pc:sldMk cId="306431552" sldId="294"/>
            <ac:picMk id="6" creationId="{B4F3E57A-BC45-40A3-3C74-74F0C1A91FA0}"/>
          </ac:picMkLst>
        </pc:picChg>
        <pc:picChg chg="add del">
          <ac:chgData name="Ryan Larousse" userId="b18b482d-0d5d-4185-8bdf-42ce2756c0e0" providerId="ADAL" clId="{047C2367-9A24-437D-83E7-171BD3071FFD}" dt="2024-07-29T20:15:54.016" v="5713" actId="26606"/>
          <ac:picMkLst>
            <pc:docMk/>
            <pc:sldMk cId="306431552" sldId="294"/>
            <ac:picMk id="13" creationId="{1CB7E8AE-A3AC-4BB7-A5C6-F00EC697B265}"/>
          </ac:picMkLst>
        </pc:picChg>
        <pc:picChg chg="add">
          <ac:chgData name="Ryan Larousse" userId="b18b482d-0d5d-4185-8bdf-42ce2756c0e0" providerId="ADAL" clId="{047C2367-9A24-437D-83E7-171BD3071FFD}" dt="2024-07-29T20:15:54.106" v="5714" actId="26606"/>
          <ac:picMkLst>
            <pc:docMk/>
            <pc:sldMk cId="306431552" sldId="294"/>
            <ac:picMk id="24" creationId="{1CB7E8AE-A3AC-4BB7-A5C6-F00EC697B265}"/>
          </ac:picMkLst>
        </pc:picChg>
      </pc:sldChg>
      <pc:sldChg chg="addSp delSp modSp new mod setBg">
        <pc:chgData name="Ryan Larousse" userId="b18b482d-0d5d-4185-8bdf-42ce2756c0e0" providerId="ADAL" clId="{047C2367-9A24-437D-83E7-171BD3071FFD}" dt="2024-08-01T12:46:12.701" v="5866" actId="20577"/>
        <pc:sldMkLst>
          <pc:docMk/>
          <pc:sldMk cId="3533902799" sldId="295"/>
        </pc:sldMkLst>
        <pc:spChg chg="mod">
          <ac:chgData name="Ryan Larousse" userId="b18b482d-0d5d-4185-8bdf-42ce2756c0e0" providerId="ADAL" clId="{047C2367-9A24-437D-83E7-171BD3071FFD}" dt="2024-08-01T12:45:24.064" v="5759" actId="26606"/>
          <ac:spMkLst>
            <pc:docMk/>
            <pc:sldMk cId="3533902799" sldId="295"/>
            <ac:spMk id="2" creationId="{6E615E76-1F31-F25E-3F3E-80CF63C79A14}"/>
          </ac:spMkLst>
        </pc:spChg>
        <pc:spChg chg="del">
          <ac:chgData name="Ryan Larousse" userId="b18b482d-0d5d-4185-8bdf-42ce2756c0e0" providerId="ADAL" clId="{047C2367-9A24-437D-83E7-171BD3071FFD}" dt="2024-08-01T12:31:49.919" v="5749" actId="931"/>
          <ac:spMkLst>
            <pc:docMk/>
            <pc:sldMk cId="3533902799" sldId="295"/>
            <ac:spMk id="3" creationId="{45B1BE7E-FDEC-FA52-7707-ABFD508B3D13}"/>
          </ac:spMkLst>
        </pc:spChg>
        <pc:spChg chg="mod ord">
          <ac:chgData name="Ryan Larousse" userId="b18b482d-0d5d-4185-8bdf-42ce2756c0e0" providerId="ADAL" clId="{047C2367-9A24-437D-83E7-171BD3071FFD}" dt="2024-08-01T12:46:12.701" v="5866" actId="20577"/>
          <ac:spMkLst>
            <pc:docMk/>
            <pc:sldMk cId="3533902799" sldId="295"/>
            <ac:spMk id="4" creationId="{33FE556F-EF28-0215-6FAB-916DBB854D20}"/>
          </ac:spMkLst>
        </pc:spChg>
        <pc:spChg chg="add del">
          <ac:chgData name="Ryan Larousse" userId="b18b482d-0d5d-4185-8bdf-42ce2756c0e0" providerId="ADAL" clId="{047C2367-9A24-437D-83E7-171BD3071FFD}" dt="2024-08-01T12:45:24.064" v="5759" actId="26606"/>
          <ac:spMkLst>
            <pc:docMk/>
            <pc:sldMk cId="3533902799" sldId="295"/>
            <ac:spMk id="13" creationId="{0BABF38A-8A0D-492E-BD20-6CF4D46B50BD}"/>
          </ac:spMkLst>
        </pc:spChg>
        <pc:spChg chg="add del">
          <ac:chgData name="Ryan Larousse" userId="b18b482d-0d5d-4185-8bdf-42ce2756c0e0" providerId="ADAL" clId="{047C2367-9A24-437D-83E7-171BD3071FFD}" dt="2024-08-01T12:45:24.064" v="5759" actId="26606"/>
          <ac:spMkLst>
            <pc:docMk/>
            <pc:sldMk cId="3533902799" sldId="295"/>
            <ac:spMk id="17" creationId="{8651CFA9-6065-4243-AC48-858E359780B1}"/>
          </ac:spMkLst>
        </pc:spChg>
        <pc:spChg chg="add del">
          <ac:chgData name="Ryan Larousse" userId="b18b482d-0d5d-4185-8bdf-42ce2756c0e0" providerId="ADAL" clId="{047C2367-9A24-437D-83E7-171BD3071FFD}" dt="2024-08-01T12:45:24.064" v="5759" actId="26606"/>
          <ac:spMkLst>
            <pc:docMk/>
            <pc:sldMk cId="3533902799" sldId="295"/>
            <ac:spMk id="19" creationId="{5A8C81AE-8F0D-49F3-9FB4-334B0DCDF195}"/>
          </ac:spMkLst>
        </pc:spChg>
        <pc:spChg chg="add">
          <ac:chgData name="Ryan Larousse" userId="b18b482d-0d5d-4185-8bdf-42ce2756c0e0" providerId="ADAL" clId="{047C2367-9A24-437D-83E7-171BD3071FFD}" dt="2024-08-01T12:45:24.064" v="5759" actId="26606"/>
          <ac:spMkLst>
            <pc:docMk/>
            <pc:sldMk cId="3533902799" sldId="295"/>
            <ac:spMk id="28" creationId="{0BABF38A-8A0D-492E-BD20-6CF4D46B50BD}"/>
          </ac:spMkLst>
        </pc:spChg>
        <pc:spChg chg="add">
          <ac:chgData name="Ryan Larousse" userId="b18b482d-0d5d-4185-8bdf-42ce2756c0e0" providerId="ADAL" clId="{047C2367-9A24-437D-83E7-171BD3071FFD}" dt="2024-08-01T12:45:24.064" v="5759" actId="26606"/>
          <ac:spMkLst>
            <pc:docMk/>
            <pc:sldMk cId="3533902799" sldId="295"/>
            <ac:spMk id="32" creationId="{4AB8125F-0FD8-48CD-9F43-73E5494EA774}"/>
          </ac:spMkLst>
        </pc:spChg>
        <pc:spChg chg="add">
          <ac:chgData name="Ryan Larousse" userId="b18b482d-0d5d-4185-8bdf-42ce2756c0e0" providerId="ADAL" clId="{047C2367-9A24-437D-83E7-171BD3071FFD}" dt="2024-08-01T12:45:24.064" v="5759" actId="26606"/>
          <ac:spMkLst>
            <pc:docMk/>
            <pc:sldMk cId="3533902799" sldId="295"/>
            <ac:spMk id="34" creationId="{0019DD6C-5899-4C07-864B-EB0A7D104ACF}"/>
          </ac:spMkLst>
        </pc:spChg>
        <pc:spChg chg="add">
          <ac:chgData name="Ryan Larousse" userId="b18b482d-0d5d-4185-8bdf-42ce2756c0e0" providerId="ADAL" clId="{047C2367-9A24-437D-83E7-171BD3071FFD}" dt="2024-08-01T12:45:24.064" v="5759" actId="26606"/>
          <ac:spMkLst>
            <pc:docMk/>
            <pc:sldMk cId="3533902799" sldId="295"/>
            <ac:spMk id="36" creationId="{EBDFFBC1-15BD-428E-B8AF-ECF5D1B76DEB}"/>
          </ac:spMkLst>
        </pc:spChg>
        <pc:spChg chg="add">
          <ac:chgData name="Ryan Larousse" userId="b18b482d-0d5d-4185-8bdf-42ce2756c0e0" providerId="ADAL" clId="{047C2367-9A24-437D-83E7-171BD3071FFD}" dt="2024-08-01T12:45:24.064" v="5759" actId="26606"/>
          <ac:spMkLst>
            <pc:docMk/>
            <pc:sldMk cId="3533902799" sldId="295"/>
            <ac:spMk id="38" creationId="{EBFB3075-0323-4EB0-B1A5-776A0E709CEF}"/>
          </ac:spMkLst>
        </pc:spChg>
        <pc:picChg chg="add mod ord">
          <ac:chgData name="Ryan Larousse" userId="b18b482d-0d5d-4185-8bdf-42ce2756c0e0" providerId="ADAL" clId="{047C2367-9A24-437D-83E7-171BD3071FFD}" dt="2024-08-01T12:45:24.064" v="5759" actId="26606"/>
          <ac:picMkLst>
            <pc:docMk/>
            <pc:sldMk cId="3533902799" sldId="295"/>
            <ac:picMk id="6" creationId="{D560385D-DDB3-5301-450B-3F3817813BBA}"/>
          </ac:picMkLst>
        </pc:picChg>
        <pc:picChg chg="add mod">
          <ac:chgData name="Ryan Larousse" userId="b18b482d-0d5d-4185-8bdf-42ce2756c0e0" providerId="ADAL" clId="{047C2367-9A24-437D-83E7-171BD3071FFD}" dt="2024-08-01T12:45:24.064" v="5759" actId="26606"/>
          <ac:picMkLst>
            <pc:docMk/>
            <pc:sldMk cId="3533902799" sldId="295"/>
            <ac:picMk id="8" creationId="{74E6E699-429A-6F00-2884-E84A9CC2BED7}"/>
          </ac:picMkLst>
        </pc:picChg>
        <pc:picChg chg="add mod">
          <ac:chgData name="Ryan Larousse" userId="b18b482d-0d5d-4185-8bdf-42ce2756c0e0" providerId="ADAL" clId="{047C2367-9A24-437D-83E7-171BD3071FFD}" dt="2024-08-01T12:45:24.064" v="5759" actId="26606"/>
          <ac:picMkLst>
            <pc:docMk/>
            <pc:sldMk cId="3533902799" sldId="295"/>
            <ac:picMk id="10" creationId="{CA36D2F2-B65F-EF99-B469-DCF7144463CF}"/>
          </ac:picMkLst>
        </pc:picChg>
        <pc:picChg chg="add del">
          <ac:chgData name="Ryan Larousse" userId="b18b482d-0d5d-4185-8bdf-42ce2756c0e0" providerId="ADAL" clId="{047C2367-9A24-437D-83E7-171BD3071FFD}" dt="2024-08-01T12:45:24.064" v="5759" actId="26606"/>
          <ac:picMkLst>
            <pc:docMk/>
            <pc:sldMk cId="3533902799" sldId="295"/>
            <ac:picMk id="15" creationId="{1CB7E8AE-A3AC-4BB7-A5C6-F00EC697B265}"/>
          </ac:picMkLst>
        </pc:picChg>
        <pc:picChg chg="add del">
          <ac:chgData name="Ryan Larousse" userId="b18b482d-0d5d-4185-8bdf-42ce2756c0e0" providerId="ADAL" clId="{047C2367-9A24-437D-83E7-171BD3071FFD}" dt="2024-08-01T12:45:24.064" v="5759" actId="26606"/>
          <ac:picMkLst>
            <pc:docMk/>
            <pc:sldMk cId="3533902799" sldId="295"/>
            <ac:picMk id="21" creationId="{3A0AB1E0-FFE6-4D14-96E0-C0F76F64B98F}"/>
          </ac:picMkLst>
        </pc:picChg>
        <pc:picChg chg="add del">
          <ac:chgData name="Ryan Larousse" userId="b18b482d-0d5d-4185-8bdf-42ce2756c0e0" providerId="ADAL" clId="{047C2367-9A24-437D-83E7-171BD3071FFD}" dt="2024-08-01T12:45:24.064" v="5759" actId="26606"/>
          <ac:picMkLst>
            <pc:docMk/>
            <pc:sldMk cId="3533902799" sldId="295"/>
            <ac:picMk id="23" creationId="{7047E834-B9F5-403B-98C3-A4B024A6419E}"/>
          </ac:picMkLst>
        </pc:picChg>
        <pc:picChg chg="add">
          <ac:chgData name="Ryan Larousse" userId="b18b482d-0d5d-4185-8bdf-42ce2756c0e0" providerId="ADAL" clId="{047C2367-9A24-437D-83E7-171BD3071FFD}" dt="2024-08-01T12:45:24.064" v="5759" actId="26606"/>
          <ac:picMkLst>
            <pc:docMk/>
            <pc:sldMk cId="3533902799" sldId="295"/>
            <ac:picMk id="30" creationId="{1CB7E8AE-A3AC-4BB7-A5C6-F00EC697B265}"/>
          </ac:picMkLst>
        </pc:picChg>
      </pc:sldChg>
      <pc:sldChg chg="addSp delSp modSp new mod">
        <pc:chgData name="Ryan Larousse" userId="b18b482d-0d5d-4185-8bdf-42ce2756c0e0" providerId="ADAL" clId="{047C2367-9A24-437D-83E7-171BD3071FFD}" dt="2024-08-01T12:47:50.904" v="5937" actId="20577"/>
        <pc:sldMkLst>
          <pc:docMk/>
          <pc:sldMk cId="424932181" sldId="296"/>
        </pc:sldMkLst>
        <pc:spChg chg="mod">
          <ac:chgData name="Ryan Larousse" userId="b18b482d-0d5d-4185-8bdf-42ce2756c0e0" providerId="ADAL" clId="{047C2367-9A24-437D-83E7-171BD3071FFD}" dt="2024-08-01T12:47:08.622" v="5897" actId="20577"/>
          <ac:spMkLst>
            <pc:docMk/>
            <pc:sldMk cId="424932181" sldId="296"/>
            <ac:spMk id="2" creationId="{CE8699AD-D1F2-3E70-AD2F-9C68C16D5AFA}"/>
          </ac:spMkLst>
        </pc:spChg>
        <pc:spChg chg="del">
          <ac:chgData name="Ryan Larousse" userId="b18b482d-0d5d-4185-8bdf-42ce2756c0e0" providerId="ADAL" clId="{047C2367-9A24-437D-83E7-171BD3071FFD}" dt="2024-08-01T12:47:27.027" v="5898" actId="931"/>
          <ac:spMkLst>
            <pc:docMk/>
            <pc:sldMk cId="424932181" sldId="296"/>
            <ac:spMk id="3" creationId="{B71FCC18-10D5-1233-1316-D838573D8BD0}"/>
          </ac:spMkLst>
        </pc:spChg>
        <pc:spChg chg="mod">
          <ac:chgData name="Ryan Larousse" userId="b18b482d-0d5d-4185-8bdf-42ce2756c0e0" providerId="ADAL" clId="{047C2367-9A24-437D-83E7-171BD3071FFD}" dt="2024-08-01T12:47:50.904" v="5937" actId="20577"/>
          <ac:spMkLst>
            <pc:docMk/>
            <pc:sldMk cId="424932181" sldId="296"/>
            <ac:spMk id="4" creationId="{40AC50D0-C278-CDB8-E65A-71114B2DFEDD}"/>
          </ac:spMkLst>
        </pc:spChg>
        <pc:picChg chg="add mod">
          <ac:chgData name="Ryan Larousse" userId="b18b482d-0d5d-4185-8bdf-42ce2756c0e0" providerId="ADAL" clId="{047C2367-9A24-437D-83E7-171BD3071FFD}" dt="2024-08-01T12:47:28.033" v="5900" actId="962"/>
          <ac:picMkLst>
            <pc:docMk/>
            <pc:sldMk cId="424932181" sldId="296"/>
            <ac:picMk id="6" creationId="{C6E1BB47-24DE-A7B3-F056-D3D0FD685DD9}"/>
          </ac:picMkLst>
        </pc:picChg>
      </pc:sldChg>
      <pc:sldChg chg="new del">
        <pc:chgData name="Ryan Larousse" userId="b18b482d-0d5d-4185-8bdf-42ce2756c0e0" providerId="ADAL" clId="{047C2367-9A24-437D-83E7-171BD3071FFD}" dt="2024-08-01T12:30:47.333" v="5717" actId="2696"/>
        <pc:sldMkLst>
          <pc:docMk/>
          <pc:sldMk cId="2753432748" sldId="296"/>
        </pc:sldMkLst>
      </pc:sldChg>
      <pc:sldChg chg="addSp delSp modSp new mod">
        <pc:chgData name="Ryan Larousse" userId="b18b482d-0d5d-4185-8bdf-42ce2756c0e0" providerId="ADAL" clId="{047C2367-9A24-437D-83E7-171BD3071FFD}" dt="2024-08-01T12:49:34.840" v="6059" actId="20577"/>
        <pc:sldMkLst>
          <pc:docMk/>
          <pc:sldMk cId="3196407203" sldId="297"/>
        </pc:sldMkLst>
        <pc:spChg chg="mod">
          <ac:chgData name="Ryan Larousse" userId="b18b482d-0d5d-4185-8bdf-42ce2756c0e0" providerId="ADAL" clId="{047C2367-9A24-437D-83E7-171BD3071FFD}" dt="2024-08-01T12:48:18.499" v="5969" actId="20577"/>
          <ac:spMkLst>
            <pc:docMk/>
            <pc:sldMk cId="3196407203" sldId="297"/>
            <ac:spMk id="2" creationId="{426FB2BB-F5CD-75D2-61D2-BCD8BD515444}"/>
          </ac:spMkLst>
        </pc:spChg>
        <pc:spChg chg="del">
          <ac:chgData name="Ryan Larousse" userId="b18b482d-0d5d-4185-8bdf-42ce2756c0e0" providerId="ADAL" clId="{047C2367-9A24-437D-83E7-171BD3071FFD}" dt="2024-08-01T12:49:06.990" v="5970" actId="931"/>
          <ac:spMkLst>
            <pc:docMk/>
            <pc:sldMk cId="3196407203" sldId="297"/>
            <ac:spMk id="3" creationId="{31FCEBFD-7760-BB0D-BEAF-F94769D75156}"/>
          </ac:spMkLst>
        </pc:spChg>
        <pc:spChg chg="mod">
          <ac:chgData name="Ryan Larousse" userId="b18b482d-0d5d-4185-8bdf-42ce2756c0e0" providerId="ADAL" clId="{047C2367-9A24-437D-83E7-171BD3071FFD}" dt="2024-08-01T12:49:34.840" v="6059" actId="20577"/>
          <ac:spMkLst>
            <pc:docMk/>
            <pc:sldMk cId="3196407203" sldId="297"/>
            <ac:spMk id="4" creationId="{1D1F8E5B-6187-0C21-E566-952AA20CE3CE}"/>
          </ac:spMkLst>
        </pc:spChg>
        <pc:picChg chg="add mod">
          <ac:chgData name="Ryan Larousse" userId="b18b482d-0d5d-4185-8bdf-42ce2756c0e0" providerId="ADAL" clId="{047C2367-9A24-437D-83E7-171BD3071FFD}" dt="2024-08-01T12:49:07.868" v="5972" actId="962"/>
          <ac:picMkLst>
            <pc:docMk/>
            <pc:sldMk cId="3196407203" sldId="297"/>
            <ac:picMk id="6" creationId="{68BF1197-F22F-6514-A80E-37B2F7F7D5CD}"/>
          </ac:picMkLst>
        </pc:picChg>
      </pc:sldChg>
      <pc:sldChg chg="addSp delSp modSp new mod setBg">
        <pc:chgData name="Ryan Larousse" userId="b18b482d-0d5d-4185-8bdf-42ce2756c0e0" providerId="ADAL" clId="{047C2367-9A24-437D-83E7-171BD3071FFD}" dt="2024-08-01T12:52:59.927" v="6225" actId="20577"/>
        <pc:sldMkLst>
          <pc:docMk/>
          <pc:sldMk cId="3868647910" sldId="298"/>
        </pc:sldMkLst>
        <pc:spChg chg="mod">
          <ac:chgData name="Ryan Larousse" userId="b18b482d-0d5d-4185-8bdf-42ce2756c0e0" providerId="ADAL" clId="{047C2367-9A24-437D-83E7-171BD3071FFD}" dt="2024-08-01T12:52:04.754" v="6124" actId="26606"/>
          <ac:spMkLst>
            <pc:docMk/>
            <pc:sldMk cId="3868647910" sldId="298"/>
            <ac:spMk id="2" creationId="{80968939-1189-B563-0823-92DFD5B6AB16}"/>
          </ac:spMkLst>
        </pc:spChg>
        <pc:spChg chg="del">
          <ac:chgData name="Ryan Larousse" userId="b18b482d-0d5d-4185-8bdf-42ce2756c0e0" providerId="ADAL" clId="{047C2367-9A24-437D-83E7-171BD3071FFD}" dt="2024-08-01T12:50:49.820" v="6115" actId="931"/>
          <ac:spMkLst>
            <pc:docMk/>
            <pc:sldMk cId="3868647910" sldId="298"/>
            <ac:spMk id="3" creationId="{39C61D03-9150-EB7E-66A9-9409C7C2957D}"/>
          </ac:spMkLst>
        </pc:spChg>
        <pc:spChg chg="mod">
          <ac:chgData name="Ryan Larousse" userId="b18b482d-0d5d-4185-8bdf-42ce2756c0e0" providerId="ADAL" clId="{047C2367-9A24-437D-83E7-171BD3071FFD}" dt="2024-08-01T12:52:59.927" v="6225" actId="20577"/>
          <ac:spMkLst>
            <pc:docMk/>
            <pc:sldMk cId="3868647910" sldId="298"/>
            <ac:spMk id="4" creationId="{29ED8EBA-506D-F6B9-E6A7-068222C32359}"/>
          </ac:spMkLst>
        </pc:spChg>
        <pc:spChg chg="add">
          <ac:chgData name="Ryan Larousse" userId="b18b482d-0d5d-4185-8bdf-42ce2756c0e0" providerId="ADAL" clId="{047C2367-9A24-437D-83E7-171BD3071FFD}" dt="2024-08-01T12:52:04.754" v="6124" actId="26606"/>
          <ac:spMkLst>
            <pc:docMk/>
            <pc:sldMk cId="3868647910" sldId="298"/>
            <ac:spMk id="15" creationId="{0BABF38A-8A0D-492E-BD20-6CF4D46B50BD}"/>
          </ac:spMkLst>
        </pc:spChg>
        <pc:spChg chg="add">
          <ac:chgData name="Ryan Larousse" userId="b18b482d-0d5d-4185-8bdf-42ce2756c0e0" providerId="ADAL" clId="{047C2367-9A24-437D-83E7-171BD3071FFD}" dt="2024-08-01T12:52:04.754" v="6124" actId="26606"/>
          <ac:spMkLst>
            <pc:docMk/>
            <pc:sldMk cId="3868647910" sldId="298"/>
            <ac:spMk id="19" creationId="{4AB8125F-0FD8-48CD-9F43-73E5494EA774}"/>
          </ac:spMkLst>
        </pc:spChg>
        <pc:spChg chg="add">
          <ac:chgData name="Ryan Larousse" userId="b18b482d-0d5d-4185-8bdf-42ce2756c0e0" providerId="ADAL" clId="{047C2367-9A24-437D-83E7-171BD3071FFD}" dt="2024-08-01T12:52:04.754" v="6124" actId="26606"/>
          <ac:spMkLst>
            <pc:docMk/>
            <pc:sldMk cId="3868647910" sldId="298"/>
            <ac:spMk id="21" creationId="{0019DD6C-5899-4C07-864B-EB0A7D104ACF}"/>
          </ac:spMkLst>
        </pc:spChg>
        <pc:spChg chg="add">
          <ac:chgData name="Ryan Larousse" userId="b18b482d-0d5d-4185-8bdf-42ce2756c0e0" providerId="ADAL" clId="{047C2367-9A24-437D-83E7-171BD3071FFD}" dt="2024-08-01T12:52:04.754" v="6124" actId="26606"/>
          <ac:spMkLst>
            <pc:docMk/>
            <pc:sldMk cId="3868647910" sldId="298"/>
            <ac:spMk id="23" creationId="{EBDFFBC1-15BD-428E-B8AF-ECF5D1B76DEB}"/>
          </ac:spMkLst>
        </pc:spChg>
        <pc:spChg chg="add">
          <ac:chgData name="Ryan Larousse" userId="b18b482d-0d5d-4185-8bdf-42ce2756c0e0" providerId="ADAL" clId="{047C2367-9A24-437D-83E7-171BD3071FFD}" dt="2024-08-01T12:52:04.754" v="6124" actId="26606"/>
          <ac:spMkLst>
            <pc:docMk/>
            <pc:sldMk cId="3868647910" sldId="298"/>
            <ac:spMk id="25" creationId="{EBFB3075-0323-4EB0-B1A5-776A0E709CEF}"/>
          </ac:spMkLst>
        </pc:spChg>
        <pc:picChg chg="add mod ord">
          <ac:chgData name="Ryan Larousse" userId="b18b482d-0d5d-4185-8bdf-42ce2756c0e0" providerId="ADAL" clId="{047C2367-9A24-437D-83E7-171BD3071FFD}" dt="2024-08-01T12:52:04.754" v="6124" actId="26606"/>
          <ac:picMkLst>
            <pc:docMk/>
            <pc:sldMk cId="3868647910" sldId="298"/>
            <ac:picMk id="6" creationId="{E49B8116-2780-4044-413A-9B36E2EFC5F1}"/>
          </ac:picMkLst>
        </pc:picChg>
        <pc:picChg chg="add mod">
          <ac:chgData name="Ryan Larousse" userId="b18b482d-0d5d-4185-8bdf-42ce2756c0e0" providerId="ADAL" clId="{047C2367-9A24-437D-83E7-171BD3071FFD}" dt="2024-08-01T12:52:04.754" v="6124" actId="26606"/>
          <ac:picMkLst>
            <pc:docMk/>
            <pc:sldMk cId="3868647910" sldId="298"/>
            <ac:picMk id="8" creationId="{6BAD2F2F-D415-32F1-E880-49945E8836AC}"/>
          </ac:picMkLst>
        </pc:picChg>
        <pc:picChg chg="add mod">
          <ac:chgData name="Ryan Larousse" userId="b18b482d-0d5d-4185-8bdf-42ce2756c0e0" providerId="ADAL" clId="{047C2367-9A24-437D-83E7-171BD3071FFD}" dt="2024-08-01T12:52:04.754" v="6124" actId="26606"/>
          <ac:picMkLst>
            <pc:docMk/>
            <pc:sldMk cId="3868647910" sldId="298"/>
            <ac:picMk id="10" creationId="{4B5C45FA-C75C-5D6F-DBC1-CCDDBEFB8C77}"/>
          </ac:picMkLst>
        </pc:picChg>
        <pc:picChg chg="add">
          <ac:chgData name="Ryan Larousse" userId="b18b482d-0d5d-4185-8bdf-42ce2756c0e0" providerId="ADAL" clId="{047C2367-9A24-437D-83E7-171BD3071FFD}" dt="2024-08-01T12:52:04.754" v="6124" actId="26606"/>
          <ac:picMkLst>
            <pc:docMk/>
            <pc:sldMk cId="3868647910" sldId="298"/>
            <ac:picMk id="17" creationId="{1CB7E8AE-A3AC-4BB7-A5C6-F00EC697B265}"/>
          </ac:picMkLst>
        </pc:picChg>
      </pc:sldChg>
      <pc:sldChg chg="addSp delSp modSp new mod setBg">
        <pc:chgData name="Ryan Larousse" userId="b18b482d-0d5d-4185-8bdf-42ce2756c0e0" providerId="ADAL" clId="{047C2367-9A24-437D-83E7-171BD3071FFD}" dt="2024-08-01T13:01:30.845" v="6315" actId="14100"/>
        <pc:sldMkLst>
          <pc:docMk/>
          <pc:sldMk cId="559277949" sldId="299"/>
        </pc:sldMkLst>
        <pc:spChg chg="mod">
          <ac:chgData name="Ryan Larousse" userId="b18b482d-0d5d-4185-8bdf-42ce2756c0e0" providerId="ADAL" clId="{047C2367-9A24-437D-83E7-171BD3071FFD}" dt="2024-08-01T13:00:50.420" v="6313" actId="26606"/>
          <ac:spMkLst>
            <pc:docMk/>
            <pc:sldMk cId="559277949" sldId="299"/>
            <ac:spMk id="2" creationId="{94DC3D4C-F7C0-2A95-9A2D-CDDDF63B89FF}"/>
          </ac:spMkLst>
        </pc:spChg>
        <pc:spChg chg="del">
          <ac:chgData name="Ryan Larousse" userId="b18b482d-0d5d-4185-8bdf-42ce2756c0e0" providerId="ADAL" clId="{047C2367-9A24-437D-83E7-171BD3071FFD}" dt="2024-08-01T13:00:32.828" v="6310" actId="931"/>
          <ac:spMkLst>
            <pc:docMk/>
            <pc:sldMk cId="559277949" sldId="299"/>
            <ac:spMk id="3" creationId="{63423717-7C1C-3B9F-A4D5-ABA388878B5D}"/>
          </ac:spMkLst>
        </pc:spChg>
        <pc:spChg chg="mod">
          <ac:chgData name="Ryan Larousse" userId="b18b482d-0d5d-4185-8bdf-42ce2756c0e0" providerId="ADAL" clId="{047C2367-9A24-437D-83E7-171BD3071FFD}" dt="2024-08-01T13:00:50.420" v="6313" actId="26606"/>
          <ac:spMkLst>
            <pc:docMk/>
            <pc:sldMk cId="559277949" sldId="299"/>
            <ac:spMk id="4" creationId="{2BC3FAD0-918B-39B0-5718-2541A1DC8E3C}"/>
          </ac:spMkLst>
        </pc:spChg>
        <pc:spChg chg="add">
          <ac:chgData name="Ryan Larousse" userId="b18b482d-0d5d-4185-8bdf-42ce2756c0e0" providerId="ADAL" clId="{047C2367-9A24-437D-83E7-171BD3071FFD}" dt="2024-08-01T13:00:50.420" v="6313" actId="26606"/>
          <ac:spMkLst>
            <pc:docMk/>
            <pc:sldMk cId="559277949" sldId="299"/>
            <ac:spMk id="11" creationId="{0BABF38A-8A0D-492E-BD20-6CF4D46B50BD}"/>
          </ac:spMkLst>
        </pc:spChg>
        <pc:spChg chg="add">
          <ac:chgData name="Ryan Larousse" userId="b18b482d-0d5d-4185-8bdf-42ce2756c0e0" providerId="ADAL" clId="{047C2367-9A24-437D-83E7-171BD3071FFD}" dt="2024-08-01T13:00:50.420" v="6313" actId="26606"/>
          <ac:spMkLst>
            <pc:docMk/>
            <pc:sldMk cId="559277949" sldId="299"/>
            <ac:spMk id="15" creationId="{8651CFA9-6065-4243-AC48-858E359780B1}"/>
          </ac:spMkLst>
        </pc:spChg>
        <pc:spChg chg="add">
          <ac:chgData name="Ryan Larousse" userId="b18b482d-0d5d-4185-8bdf-42ce2756c0e0" providerId="ADAL" clId="{047C2367-9A24-437D-83E7-171BD3071FFD}" dt="2024-08-01T13:00:50.420" v="6313" actId="26606"/>
          <ac:spMkLst>
            <pc:docMk/>
            <pc:sldMk cId="559277949" sldId="299"/>
            <ac:spMk id="17" creationId="{FBC8BBE5-981E-4B0B-9654-32B5668BFF31}"/>
          </ac:spMkLst>
        </pc:spChg>
        <pc:spChg chg="add">
          <ac:chgData name="Ryan Larousse" userId="b18b482d-0d5d-4185-8bdf-42ce2756c0e0" providerId="ADAL" clId="{047C2367-9A24-437D-83E7-171BD3071FFD}" dt="2024-08-01T13:00:50.420" v="6313" actId="26606"/>
          <ac:spMkLst>
            <pc:docMk/>
            <pc:sldMk cId="559277949" sldId="299"/>
            <ac:spMk id="19" creationId="{592DB257-3E16-4A3C-9E28-4682828127AD}"/>
          </ac:spMkLst>
        </pc:spChg>
        <pc:spChg chg="add">
          <ac:chgData name="Ryan Larousse" userId="b18b482d-0d5d-4185-8bdf-42ce2756c0e0" providerId="ADAL" clId="{047C2367-9A24-437D-83E7-171BD3071FFD}" dt="2024-08-01T13:00:50.420" v="6313" actId="26606"/>
          <ac:spMkLst>
            <pc:docMk/>
            <pc:sldMk cId="559277949" sldId="299"/>
            <ac:spMk id="21" creationId="{487685E6-1160-459B-8C70-301404C06C23}"/>
          </ac:spMkLst>
        </pc:spChg>
        <pc:spChg chg="add">
          <ac:chgData name="Ryan Larousse" userId="b18b482d-0d5d-4185-8bdf-42ce2756c0e0" providerId="ADAL" clId="{047C2367-9A24-437D-83E7-171BD3071FFD}" dt="2024-08-01T13:00:50.420" v="6313" actId="26606"/>
          <ac:spMkLst>
            <pc:docMk/>
            <pc:sldMk cId="559277949" sldId="299"/>
            <ac:spMk id="23" creationId="{094C9708-F6A4-4956-B261-A4A2C4DFEBF7}"/>
          </ac:spMkLst>
        </pc:spChg>
        <pc:picChg chg="add mod">
          <ac:chgData name="Ryan Larousse" userId="b18b482d-0d5d-4185-8bdf-42ce2756c0e0" providerId="ADAL" clId="{047C2367-9A24-437D-83E7-171BD3071FFD}" dt="2024-08-01T13:01:30.845" v="6315" actId="14100"/>
          <ac:picMkLst>
            <pc:docMk/>
            <pc:sldMk cId="559277949" sldId="299"/>
            <ac:picMk id="6" creationId="{19CC746E-8282-0504-9AD0-D4F1C4B4411B}"/>
          </ac:picMkLst>
        </pc:picChg>
        <pc:picChg chg="add">
          <ac:chgData name="Ryan Larousse" userId="b18b482d-0d5d-4185-8bdf-42ce2756c0e0" providerId="ADAL" clId="{047C2367-9A24-437D-83E7-171BD3071FFD}" dt="2024-08-01T13:00:50.420" v="6313" actId="26606"/>
          <ac:picMkLst>
            <pc:docMk/>
            <pc:sldMk cId="559277949" sldId="299"/>
            <ac:picMk id="13" creationId="{1CB7E8AE-A3AC-4BB7-A5C6-F00EC697B265}"/>
          </ac:picMkLst>
        </pc:picChg>
      </pc:sldChg>
      <pc:sldChg chg="addSp delSp modSp new mod setBg">
        <pc:chgData name="Ryan Larousse" userId="b18b482d-0d5d-4185-8bdf-42ce2756c0e0" providerId="ADAL" clId="{047C2367-9A24-437D-83E7-171BD3071FFD}" dt="2024-08-01T13:09:51.593" v="6924" actId="33524"/>
        <pc:sldMkLst>
          <pc:docMk/>
          <pc:sldMk cId="1086080363" sldId="300"/>
        </pc:sldMkLst>
        <pc:spChg chg="mod">
          <ac:chgData name="Ryan Larousse" userId="b18b482d-0d5d-4185-8bdf-42ce2756c0e0" providerId="ADAL" clId="{047C2367-9A24-437D-83E7-171BD3071FFD}" dt="2024-08-01T13:09:51.593" v="6924" actId="33524"/>
          <ac:spMkLst>
            <pc:docMk/>
            <pc:sldMk cId="1086080363" sldId="300"/>
            <ac:spMk id="2" creationId="{5DD5162B-0163-8C3A-BC22-4D1D214F7C58}"/>
          </ac:spMkLst>
        </pc:spChg>
        <pc:spChg chg="add del">
          <ac:chgData name="Ryan Larousse" userId="b18b482d-0d5d-4185-8bdf-42ce2756c0e0" providerId="ADAL" clId="{047C2367-9A24-437D-83E7-171BD3071FFD}" dt="2024-08-01T13:08:28.383" v="6912" actId="26606"/>
          <ac:spMkLst>
            <pc:docMk/>
            <pc:sldMk cId="1086080363" sldId="300"/>
            <ac:spMk id="3" creationId="{2971D69E-5CFC-FBF0-8EC9-E8B7E1183D9D}"/>
          </ac:spMkLst>
        </pc:spChg>
        <pc:spChg chg="add del mod">
          <ac:chgData name="Ryan Larousse" userId="b18b482d-0d5d-4185-8bdf-42ce2756c0e0" providerId="ADAL" clId="{047C2367-9A24-437D-83E7-171BD3071FFD}" dt="2024-08-01T13:09:13.246" v="6918" actId="26606"/>
          <ac:spMkLst>
            <pc:docMk/>
            <pc:sldMk cId="1086080363" sldId="300"/>
            <ac:spMk id="4" creationId="{3AB32BF9-0DF8-1D87-7B59-1615AE3AACDA}"/>
          </ac:spMkLst>
        </pc:spChg>
        <pc:spChg chg="add del">
          <ac:chgData name="Ryan Larousse" userId="b18b482d-0d5d-4185-8bdf-42ce2756c0e0" providerId="ADAL" clId="{047C2367-9A24-437D-83E7-171BD3071FFD}" dt="2024-08-01T13:07:06.577" v="6770" actId="26606"/>
          <ac:spMkLst>
            <pc:docMk/>
            <pc:sldMk cId="1086080363" sldId="300"/>
            <ac:spMk id="7" creationId="{0BABF38A-8A0D-492E-BD20-6CF4D46B50BD}"/>
          </ac:spMkLst>
        </pc:spChg>
        <pc:spChg chg="add del">
          <ac:chgData name="Ryan Larousse" userId="b18b482d-0d5d-4185-8bdf-42ce2756c0e0" providerId="ADAL" clId="{047C2367-9A24-437D-83E7-171BD3071FFD}" dt="2024-08-01T13:07:06.577" v="6770" actId="26606"/>
          <ac:spMkLst>
            <pc:docMk/>
            <pc:sldMk cId="1086080363" sldId="300"/>
            <ac:spMk id="9" creationId="{8651CFA9-6065-4243-AC48-858E359780B1}"/>
          </ac:spMkLst>
        </pc:spChg>
        <pc:spChg chg="add del">
          <ac:chgData name="Ryan Larousse" userId="b18b482d-0d5d-4185-8bdf-42ce2756c0e0" providerId="ADAL" clId="{047C2367-9A24-437D-83E7-171BD3071FFD}" dt="2024-08-01T13:05:25.521" v="6721" actId="26606"/>
          <ac:spMkLst>
            <pc:docMk/>
            <pc:sldMk cId="1086080363" sldId="300"/>
            <ac:spMk id="10" creationId="{0BABF38A-8A0D-492E-BD20-6CF4D46B50BD}"/>
          </ac:spMkLst>
        </pc:spChg>
        <pc:spChg chg="add del">
          <ac:chgData name="Ryan Larousse" userId="b18b482d-0d5d-4185-8bdf-42ce2756c0e0" providerId="ADAL" clId="{047C2367-9A24-437D-83E7-171BD3071FFD}" dt="2024-08-01T13:07:06.577" v="6770" actId="26606"/>
          <ac:spMkLst>
            <pc:docMk/>
            <pc:sldMk cId="1086080363" sldId="300"/>
            <ac:spMk id="11" creationId="{37962AE0-6A1C-4B76-9D52-10E5E6D7D3BB}"/>
          </ac:spMkLst>
        </pc:spChg>
        <pc:spChg chg="add del">
          <ac:chgData name="Ryan Larousse" userId="b18b482d-0d5d-4185-8bdf-42ce2756c0e0" providerId="ADAL" clId="{047C2367-9A24-437D-83E7-171BD3071FFD}" dt="2024-08-01T13:07:06.577" v="6770" actId="26606"/>
          <ac:spMkLst>
            <pc:docMk/>
            <pc:sldMk cId="1086080363" sldId="300"/>
            <ac:spMk id="13" creationId="{027CAEDE-D92D-4745-8749-71019415A797}"/>
          </ac:spMkLst>
        </pc:spChg>
        <pc:spChg chg="add del">
          <ac:chgData name="Ryan Larousse" userId="b18b482d-0d5d-4185-8bdf-42ce2756c0e0" providerId="ADAL" clId="{047C2367-9A24-437D-83E7-171BD3071FFD}" dt="2024-08-01T13:05:25.521" v="6721" actId="26606"/>
          <ac:spMkLst>
            <pc:docMk/>
            <pc:sldMk cId="1086080363" sldId="300"/>
            <ac:spMk id="14" creationId="{8651CFA9-6065-4243-AC48-858E359780B1}"/>
          </ac:spMkLst>
        </pc:spChg>
        <pc:spChg chg="add del">
          <ac:chgData name="Ryan Larousse" userId="b18b482d-0d5d-4185-8bdf-42ce2756c0e0" providerId="ADAL" clId="{047C2367-9A24-437D-83E7-171BD3071FFD}" dt="2024-08-01T13:07:06.577" v="6770" actId="26606"/>
          <ac:spMkLst>
            <pc:docMk/>
            <pc:sldMk cId="1086080363" sldId="300"/>
            <ac:spMk id="15" creationId="{00C96CB6-3880-40E6-A4BF-F64E7D1E4295}"/>
          </ac:spMkLst>
        </pc:spChg>
        <pc:spChg chg="add del">
          <ac:chgData name="Ryan Larousse" userId="b18b482d-0d5d-4185-8bdf-42ce2756c0e0" providerId="ADAL" clId="{047C2367-9A24-437D-83E7-171BD3071FFD}" dt="2024-08-01T13:05:25.521" v="6721" actId="26606"/>
          <ac:spMkLst>
            <pc:docMk/>
            <pc:sldMk cId="1086080363" sldId="300"/>
            <ac:spMk id="16" creationId="{37962AE0-6A1C-4B76-9D52-10E5E6D7D3BB}"/>
          </ac:spMkLst>
        </pc:spChg>
        <pc:spChg chg="add del">
          <ac:chgData name="Ryan Larousse" userId="b18b482d-0d5d-4185-8bdf-42ce2756c0e0" providerId="ADAL" clId="{047C2367-9A24-437D-83E7-171BD3071FFD}" dt="2024-08-01T13:05:25.521" v="6721" actId="26606"/>
          <ac:spMkLst>
            <pc:docMk/>
            <pc:sldMk cId="1086080363" sldId="300"/>
            <ac:spMk id="18" creationId="{027CAEDE-D92D-4745-8749-71019415A797}"/>
          </ac:spMkLst>
        </pc:spChg>
        <pc:spChg chg="add del">
          <ac:chgData name="Ryan Larousse" userId="b18b482d-0d5d-4185-8bdf-42ce2756c0e0" providerId="ADAL" clId="{047C2367-9A24-437D-83E7-171BD3071FFD}" dt="2024-08-01T13:07:22.452" v="6772" actId="26606"/>
          <ac:spMkLst>
            <pc:docMk/>
            <pc:sldMk cId="1086080363" sldId="300"/>
            <ac:spMk id="19" creationId="{0BABF38A-8A0D-492E-BD20-6CF4D46B50BD}"/>
          </ac:spMkLst>
        </pc:spChg>
        <pc:spChg chg="add del">
          <ac:chgData name="Ryan Larousse" userId="b18b482d-0d5d-4185-8bdf-42ce2756c0e0" providerId="ADAL" clId="{047C2367-9A24-437D-83E7-171BD3071FFD}" dt="2024-08-01T13:05:25.521" v="6721" actId="26606"/>
          <ac:spMkLst>
            <pc:docMk/>
            <pc:sldMk cId="1086080363" sldId="300"/>
            <ac:spMk id="20" creationId="{00C96CB6-3880-40E6-A4BF-F64E7D1E4295}"/>
          </ac:spMkLst>
        </pc:spChg>
        <pc:spChg chg="add del">
          <ac:chgData name="Ryan Larousse" userId="b18b482d-0d5d-4185-8bdf-42ce2756c0e0" providerId="ADAL" clId="{047C2367-9A24-437D-83E7-171BD3071FFD}" dt="2024-08-01T13:05:36.035" v="6723" actId="26606"/>
          <ac:spMkLst>
            <pc:docMk/>
            <pc:sldMk cId="1086080363" sldId="300"/>
            <ac:spMk id="22" creationId="{0BABF38A-8A0D-492E-BD20-6CF4D46B50BD}"/>
          </ac:spMkLst>
        </pc:spChg>
        <pc:spChg chg="add del">
          <ac:chgData name="Ryan Larousse" userId="b18b482d-0d5d-4185-8bdf-42ce2756c0e0" providerId="ADAL" clId="{047C2367-9A24-437D-83E7-171BD3071FFD}" dt="2024-08-01T13:05:36.035" v="6723" actId="26606"/>
          <ac:spMkLst>
            <pc:docMk/>
            <pc:sldMk cId="1086080363" sldId="300"/>
            <ac:spMk id="24" creationId="{8651CFA9-6065-4243-AC48-858E359780B1}"/>
          </ac:spMkLst>
        </pc:spChg>
        <pc:spChg chg="add del">
          <ac:chgData name="Ryan Larousse" userId="b18b482d-0d5d-4185-8bdf-42ce2756c0e0" providerId="ADAL" clId="{047C2367-9A24-437D-83E7-171BD3071FFD}" dt="2024-08-01T13:05:36.035" v="6723" actId="26606"/>
          <ac:spMkLst>
            <pc:docMk/>
            <pc:sldMk cId="1086080363" sldId="300"/>
            <ac:spMk id="25" creationId="{37962AE0-6A1C-4B76-9D52-10E5E6D7D3BB}"/>
          </ac:spMkLst>
        </pc:spChg>
        <pc:spChg chg="add del">
          <ac:chgData name="Ryan Larousse" userId="b18b482d-0d5d-4185-8bdf-42ce2756c0e0" providerId="ADAL" clId="{047C2367-9A24-437D-83E7-171BD3071FFD}" dt="2024-08-01T13:07:22.452" v="6772" actId="26606"/>
          <ac:spMkLst>
            <pc:docMk/>
            <pc:sldMk cId="1086080363" sldId="300"/>
            <ac:spMk id="29" creationId="{8651CFA9-6065-4243-AC48-858E359780B1}"/>
          </ac:spMkLst>
        </pc:spChg>
        <pc:spChg chg="add del">
          <ac:chgData name="Ryan Larousse" userId="b18b482d-0d5d-4185-8bdf-42ce2756c0e0" providerId="ADAL" clId="{047C2367-9A24-437D-83E7-171BD3071FFD}" dt="2024-08-01T13:06:23.087" v="6725" actId="26606"/>
          <ac:spMkLst>
            <pc:docMk/>
            <pc:sldMk cId="1086080363" sldId="300"/>
            <ac:spMk id="30" creationId="{0BABF38A-8A0D-492E-BD20-6CF4D46B50BD}"/>
          </ac:spMkLst>
        </pc:spChg>
        <pc:spChg chg="add del">
          <ac:chgData name="Ryan Larousse" userId="b18b482d-0d5d-4185-8bdf-42ce2756c0e0" providerId="ADAL" clId="{047C2367-9A24-437D-83E7-171BD3071FFD}" dt="2024-08-01T13:06:23.087" v="6725" actId="26606"/>
          <ac:spMkLst>
            <pc:docMk/>
            <pc:sldMk cId="1086080363" sldId="300"/>
            <ac:spMk id="32" creationId="{8651CFA9-6065-4243-AC48-858E359780B1}"/>
          </ac:spMkLst>
        </pc:spChg>
        <pc:spChg chg="add del">
          <ac:chgData name="Ryan Larousse" userId="b18b482d-0d5d-4185-8bdf-42ce2756c0e0" providerId="ADAL" clId="{047C2367-9A24-437D-83E7-171BD3071FFD}" dt="2024-08-01T13:06:23.087" v="6725" actId="26606"/>
          <ac:spMkLst>
            <pc:docMk/>
            <pc:sldMk cId="1086080363" sldId="300"/>
            <ac:spMk id="33" creationId="{37962AE0-6A1C-4B76-9D52-10E5E6D7D3BB}"/>
          </ac:spMkLst>
        </pc:spChg>
        <pc:spChg chg="add del">
          <ac:chgData name="Ryan Larousse" userId="b18b482d-0d5d-4185-8bdf-42ce2756c0e0" providerId="ADAL" clId="{047C2367-9A24-437D-83E7-171BD3071FFD}" dt="2024-08-01T13:06:23.087" v="6725" actId="26606"/>
          <ac:spMkLst>
            <pc:docMk/>
            <pc:sldMk cId="1086080363" sldId="300"/>
            <ac:spMk id="34" creationId="{027CAEDE-D92D-4745-8749-71019415A797}"/>
          </ac:spMkLst>
        </pc:spChg>
        <pc:spChg chg="add del">
          <ac:chgData name="Ryan Larousse" userId="b18b482d-0d5d-4185-8bdf-42ce2756c0e0" providerId="ADAL" clId="{047C2367-9A24-437D-83E7-171BD3071FFD}" dt="2024-08-01T13:06:23.087" v="6725" actId="26606"/>
          <ac:spMkLst>
            <pc:docMk/>
            <pc:sldMk cId="1086080363" sldId="300"/>
            <ac:spMk id="35" creationId="{00C96CB6-3880-40E6-A4BF-F64E7D1E4295}"/>
          </ac:spMkLst>
        </pc:spChg>
        <pc:spChg chg="add del">
          <ac:chgData name="Ryan Larousse" userId="b18b482d-0d5d-4185-8bdf-42ce2756c0e0" providerId="ADAL" clId="{047C2367-9A24-437D-83E7-171BD3071FFD}" dt="2024-08-01T13:07:22.452" v="6772" actId="26606"/>
          <ac:spMkLst>
            <pc:docMk/>
            <pc:sldMk cId="1086080363" sldId="300"/>
            <ac:spMk id="37" creationId="{37962AE0-6A1C-4B76-9D52-10E5E6D7D3BB}"/>
          </ac:spMkLst>
        </pc:spChg>
        <pc:spChg chg="add del">
          <ac:chgData name="Ryan Larousse" userId="b18b482d-0d5d-4185-8bdf-42ce2756c0e0" providerId="ADAL" clId="{047C2367-9A24-437D-83E7-171BD3071FFD}" dt="2024-08-01T13:08:28.355" v="6911" actId="26606"/>
          <ac:spMkLst>
            <pc:docMk/>
            <pc:sldMk cId="1086080363" sldId="300"/>
            <ac:spMk id="41" creationId="{0BABF38A-8A0D-492E-BD20-6CF4D46B50BD}"/>
          </ac:spMkLst>
        </pc:spChg>
        <pc:spChg chg="add del">
          <ac:chgData name="Ryan Larousse" userId="b18b482d-0d5d-4185-8bdf-42ce2756c0e0" providerId="ADAL" clId="{047C2367-9A24-437D-83E7-171BD3071FFD}" dt="2024-08-01T13:08:28.355" v="6911" actId="26606"/>
          <ac:spMkLst>
            <pc:docMk/>
            <pc:sldMk cId="1086080363" sldId="300"/>
            <ac:spMk id="43" creationId="{8651CFA9-6065-4243-AC48-858E359780B1}"/>
          </ac:spMkLst>
        </pc:spChg>
        <pc:spChg chg="add del">
          <ac:chgData name="Ryan Larousse" userId="b18b482d-0d5d-4185-8bdf-42ce2756c0e0" providerId="ADAL" clId="{047C2367-9A24-437D-83E7-171BD3071FFD}" dt="2024-08-01T13:08:28.355" v="6911" actId="26606"/>
          <ac:spMkLst>
            <pc:docMk/>
            <pc:sldMk cId="1086080363" sldId="300"/>
            <ac:spMk id="44" creationId="{37962AE0-6A1C-4B76-9D52-10E5E6D7D3BB}"/>
          </ac:spMkLst>
        </pc:spChg>
        <pc:spChg chg="add del">
          <ac:chgData name="Ryan Larousse" userId="b18b482d-0d5d-4185-8bdf-42ce2756c0e0" providerId="ADAL" clId="{047C2367-9A24-437D-83E7-171BD3071FFD}" dt="2024-08-01T13:09:13.246" v="6918" actId="26606"/>
          <ac:spMkLst>
            <pc:docMk/>
            <pc:sldMk cId="1086080363" sldId="300"/>
            <ac:spMk id="48" creationId="{0BABF38A-8A0D-492E-BD20-6CF4D46B50BD}"/>
          </ac:spMkLst>
        </pc:spChg>
        <pc:spChg chg="add del">
          <ac:chgData name="Ryan Larousse" userId="b18b482d-0d5d-4185-8bdf-42ce2756c0e0" providerId="ADAL" clId="{047C2367-9A24-437D-83E7-171BD3071FFD}" dt="2024-08-01T13:09:13.246" v="6918" actId="26606"/>
          <ac:spMkLst>
            <pc:docMk/>
            <pc:sldMk cId="1086080363" sldId="300"/>
            <ac:spMk id="50" creationId="{8651CFA9-6065-4243-AC48-858E359780B1}"/>
          </ac:spMkLst>
        </pc:spChg>
        <pc:spChg chg="add del">
          <ac:chgData name="Ryan Larousse" userId="b18b482d-0d5d-4185-8bdf-42ce2756c0e0" providerId="ADAL" clId="{047C2367-9A24-437D-83E7-171BD3071FFD}" dt="2024-08-01T13:09:13.246" v="6918" actId="26606"/>
          <ac:spMkLst>
            <pc:docMk/>
            <pc:sldMk cId="1086080363" sldId="300"/>
            <ac:spMk id="51" creationId="{1FB7DD83-8C23-4292-86EE-35D1060B0629}"/>
          </ac:spMkLst>
        </pc:spChg>
        <pc:spChg chg="add del">
          <ac:chgData name="Ryan Larousse" userId="b18b482d-0d5d-4185-8bdf-42ce2756c0e0" providerId="ADAL" clId="{047C2367-9A24-437D-83E7-171BD3071FFD}" dt="2024-08-01T13:09:13.246" v="6918" actId="26606"/>
          <ac:spMkLst>
            <pc:docMk/>
            <pc:sldMk cId="1086080363" sldId="300"/>
            <ac:spMk id="52" creationId="{03790C9A-0991-401B-895E-E99FA71CB339}"/>
          </ac:spMkLst>
        </pc:spChg>
        <pc:spChg chg="add del">
          <ac:chgData name="Ryan Larousse" userId="b18b482d-0d5d-4185-8bdf-42ce2756c0e0" providerId="ADAL" clId="{047C2367-9A24-437D-83E7-171BD3071FFD}" dt="2024-08-01T13:09:00.302" v="6915" actId="26606"/>
          <ac:spMkLst>
            <pc:docMk/>
            <pc:sldMk cId="1086080363" sldId="300"/>
            <ac:spMk id="58" creationId="{0BABF38A-8A0D-492E-BD20-6CF4D46B50BD}"/>
          </ac:spMkLst>
        </pc:spChg>
        <pc:spChg chg="add del">
          <ac:chgData name="Ryan Larousse" userId="b18b482d-0d5d-4185-8bdf-42ce2756c0e0" providerId="ADAL" clId="{047C2367-9A24-437D-83E7-171BD3071FFD}" dt="2024-08-01T13:09:00.302" v="6915" actId="26606"/>
          <ac:spMkLst>
            <pc:docMk/>
            <pc:sldMk cId="1086080363" sldId="300"/>
            <ac:spMk id="62" creationId="{8651CFA9-6065-4243-AC48-858E359780B1}"/>
          </ac:spMkLst>
        </pc:spChg>
        <pc:spChg chg="add del">
          <ac:chgData name="Ryan Larousse" userId="b18b482d-0d5d-4185-8bdf-42ce2756c0e0" providerId="ADAL" clId="{047C2367-9A24-437D-83E7-171BD3071FFD}" dt="2024-08-01T13:09:00.302" v="6915" actId="26606"/>
          <ac:spMkLst>
            <pc:docMk/>
            <pc:sldMk cId="1086080363" sldId="300"/>
            <ac:spMk id="64" creationId="{37962AE0-6A1C-4B76-9D52-10E5E6D7D3BB}"/>
          </ac:spMkLst>
        </pc:spChg>
        <pc:spChg chg="add del">
          <ac:chgData name="Ryan Larousse" userId="b18b482d-0d5d-4185-8bdf-42ce2756c0e0" providerId="ADAL" clId="{047C2367-9A24-437D-83E7-171BD3071FFD}" dt="2024-08-01T13:09:13.197" v="6917" actId="26606"/>
          <ac:spMkLst>
            <pc:docMk/>
            <pc:sldMk cId="1086080363" sldId="300"/>
            <ac:spMk id="70" creationId="{0BABF38A-8A0D-492E-BD20-6CF4D46B50BD}"/>
          </ac:spMkLst>
        </pc:spChg>
        <pc:spChg chg="add del">
          <ac:chgData name="Ryan Larousse" userId="b18b482d-0d5d-4185-8bdf-42ce2756c0e0" providerId="ADAL" clId="{047C2367-9A24-437D-83E7-171BD3071FFD}" dt="2024-08-01T13:09:13.197" v="6917" actId="26606"/>
          <ac:spMkLst>
            <pc:docMk/>
            <pc:sldMk cId="1086080363" sldId="300"/>
            <ac:spMk id="72" creationId="{8651CFA9-6065-4243-AC48-858E359780B1}"/>
          </ac:spMkLst>
        </pc:spChg>
        <pc:spChg chg="add del">
          <ac:chgData name="Ryan Larousse" userId="b18b482d-0d5d-4185-8bdf-42ce2756c0e0" providerId="ADAL" clId="{047C2367-9A24-437D-83E7-171BD3071FFD}" dt="2024-08-01T13:09:13.197" v="6917" actId="26606"/>
          <ac:spMkLst>
            <pc:docMk/>
            <pc:sldMk cId="1086080363" sldId="300"/>
            <ac:spMk id="73" creationId="{37962AE0-6A1C-4B76-9D52-10E5E6D7D3BB}"/>
          </ac:spMkLst>
        </pc:spChg>
        <pc:spChg chg="add">
          <ac:chgData name="Ryan Larousse" userId="b18b482d-0d5d-4185-8bdf-42ce2756c0e0" providerId="ADAL" clId="{047C2367-9A24-437D-83E7-171BD3071FFD}" dt="2024-08-01T13:09:13.246" v="6918" actId="26606"/>
          <ac:spMkLst>
            <pc:docMk/>
            <pc:sldMk cId="1086080363" sldId="300"/>
            <ac:spMk id="78" creationId="{0BABF38A-8A0D-492E-BD20-6CF4D46B50BD}"/>
          </ac:spMkLst>
        </pc:spChg>
        <pc:spChg chg="add">
          <ac:chgData name="Ryan Larousse" userId="b18b482d-0d5d-4185-8bdf-42ce2756c0e0" providerId="ADAL" clId="{047C2367-9A24-437D-83E7-171BD3071FFD}" dt="2024-08-01T13:09:13.246" v="6918" actId="26606"/>
          <ac:spMkLst>
            <pc:docMk/>
            <pc:sldMk cId="1086080363" sldId="300"/>
            <ac:spMk id="80" creationId="{8651CFA9-6065-4243-AC48-858E359780B1}"/>
          </ac:spMkLst>
        </pc:spChg>
        <pc:spChg chg="add">
          <ac:chgData name="Ryan Larousse" userId="b18b482d-0d5d-4185-8bdf-42ce2756c0e0" providerId="ADAL" clId="{047C2367-9A24-437D-83E7-171BD3071FFD}" dt="2024-08-01T13:09:13.246" v="6918" actId="26606"/>
          <ac:spMkLst>
            <pc:docMk/>
            <pc:sldMk cId="1086080363" sldId="300"/>
            <ac:spMk id="81" creationId="{1FB7DD83-8C23-4292-86EE-35D1060B0629}"/>
          </ac:spMkLst>
        </pc:spChg>
        <pc:spChg chg="add">
          <ac:chgData name="Ryan Larousse" userId="b18b482d-0d5d-4185-8bdf-42ce2756c0e0" providerId="ADAL" clId="{047C2367-9A24-437D-83E7-171BD3071FFD}" dt="2024-08-01T13:09:13.246" v="6918" actId="26606"/>
          <ac:spMkLst>
            <pc:docMk/>
            <pc:sldMk cId="1086080363" sldId="300"/>
            <ac:spMk id="82" creationId="{03790C9A-0991-401B-895E-E99FA71CB339}"/>
          </ac:spMkLst>
        </pc:spChg>
        <pc:graphicFrameChg chg="add del">
          <ac:chgData name="Ryan Larousse" userId="b18b482d-0d5d-4185-8bdf-42ce2756c0e0" providerId="ADAL" clId="{047C2367-9A24-437D-83E7-171BD3071FFD}" dt="2024-08-01T13:05:25.521" v="6721" actId="26606"/>
          <ac:graphicFrameMkLst>
            <pc:docMk/>
            <pc:sldMk cId="1086080363" sldId="300"/>
            <ac:graphicFrameMk id="6" creationId="{BDE6A896-292C-83F4-69E3-215F192724C3}"/>
          </ac:graphicFrameMkLst>
        </pc:graphicFrameChg>
        <pc:graphicFrameChg chg="add del">
          <ac:chgData name="Ryan Larousse" userId="b18b482d-0d5d-4185-8bdf-42ce2756c0e0" providerId="ADAL" clId="{047C2367-9A24-437D-83E7-171BD3071FFD}" dt="2024-08-01T13:07:06.577" v="6770" actId="26606"/>
          <ac:graphicFrameMkLst>
            <pc:docMk/>
            <pc:sldMk cId="1086080363" sldId="300"/>
            <ac:graphicFrameMk id="17" creationId="{8733788C-0652-1AC0-8111-A51F02BC4EEE}"/>
          </ac:graphicFrameMkLst>
        </pc:graphicFrameChg>
        <pc:graphicFrameChg chg="add del">
          <ac:chgData name="Ryan Larousse" userId="b18b482d-0d5d-4185-8bdf-42ce2756c0e0" providerId="ADAL" clId="{047C2367-9A24-437D-83E7-171BD3071FFD}" dt="2024-08-01T13:05:36.035" v="6723" actId="26606"/>
          <ac:graphicFrameMkLst>
            <pc:docMk/>
            <pc:sldMk cId="1086080363" sldId="300"/>
            <ac:graphicFrameMk id="28" creationId="{CE431F0B-35CC-7293-C29D-2756BD675CFE}"/>
          </ac:graphicFrameMkLst>
        </pc:graphicFrameChg>
        <pc:graphicFrameChg chg="add del">
          <ac:chgData name="Ryan Larousse" userId="b18b482d-0d5d-4185-8bdf-42ce2756c0e0" providerId="ADAL" clId="{047C2367-9A24-437D-83E7-171BD3071FFD}" dt="2024-08-01T13:06:23.087" v="6725" actId="26606"/>
          <ac:graphicFrameMkLst>
            <pc:docMk/>
            <pc:sldMk cId="1086080363" sldId="300"/>
            <ac:graphicFrameMk id="36" creationId="{BDE6A896-292C-83F4-69E3-215F192724C3}"/>
          </ac:graphicFrameMkLst>
        </pc:graphicFrameChg>
        <pc:graphicFrameChg chg="add del">
          <ac:chgData name="Ryan Larousse" userId="b18b482d-0d5d-4185-8bdf-42ce2756c0e0" providerId="ADAL" clId="{047C2367-9A24-437D-83E7-171BD3071FFD}" dt="2024-08-01T13:07:22.452" v="6772" actId="26606"/>
          <ac:graphicFrameMkLst>
            <pc:docMk/>
            <pc:sldMk cId="1086080363" sldId="300"/>
            <ac:graphicFrameMk id="40" creationId="{38B1280D-0B30-ECE3-76E2-F153C9ED2996}"/>
          </ac:graphicFrameMkLst>
        </pc:graphicFrameChg>
        <pc:graphicFrameChg chg="add del">
          <ac:chgData name="Ryan Larousse" userId="b18b482d-0d5d-4185-8bdf-42ce2756c0e0" providerId="ADAL" clId="{047C2367-9A24-437D-83E7-171BD3071FFD}" dt="2024-08-01T13:09:00.302" v="6915" actId="26606"/>
          <ac:graphicFrameMkLst>
            <pc:docMk/>
            <pc:sldMk cId="1086080363" sldId="300"/>
            <ac:graphicFrameMk id="54" creationId="{58548335-5680-4DF1-CC52-44847DBB677C}"/>
          </ac:graphicFrameMkLst>
        </pc:graphicFrameChg>
        <pc:graphicFrameChg chg="add del">
          <ac:chgData name="Ryan Larousse" userId="b18b482d-0d5d-4185-8bdf-42ce2756c0e0" providerId="ADAL" clId="{047C2367-9A24-437D-83E7-171BD3071FFD}" dt="2024-08-01T13:09:13.197" v="6917" actId="26606"/>
          <ac:graphicFrameMkLst>
            <pc:docMk/>
            <pc:sldMk cId="1086080363" sldId="300"/>
            <ac:graphicFrameMk id="76" creationId="{B69800A7-592E-12A8-8FE6-2073777F1CEC}"/>
          </ac:graphicFrameMkLst>
        </pc:graphicFrameChg>
        <pc:graphicFrameChg chg="add mod">
          <ac:chgData name="Ryan Larousse" userId="b18b482d-0d5d-4185-8bdf-42ce2756c0e0" providerId="ADAL" clId="{047C2367-9A24-437D-83E7-171BD3071FFD}" dt="2024-08-01T13:09:31.296" v="6921" actId="20577"/>
          <ac:graphicFrameMkLst>
            <pc:docMk/>
            <pc:sldMk cId="1086080363" sldId="300"/>
            <ac:graphicFrameMk id="83" creationId="{5CE60656-8076-7F04-E69F-AC5C6937BAC8}"/>
          </ac:graphicFrameMkLst>
        </pc:graphicFrameChg>
        <pc:picChg chg="add del">
          <ac:chgData name="Ryan Larousse" userId="b18b482d-0d5d-4185-8bdf-42ce2756c0e0" providerId="ADAL" clId="{047C2367-9A24-437D-83E7-171BD3071FFD}" dt="2024-08-01T13:07:06.577" v="6770" actId="26606"/>
          <ac:picMkLst>
            <pc:docMk/>
            <pc:sldMk cId="1086080363" sldId="300"/>
            <ac:picMk id="8" creationId="{1CB7E8AE-A3AC-4BB7-A5C6-F00EC697B265}"/>
          </ac:picMkLst>
        </pc:picChg>
        <pc:picChg chg="add del">
          <ac:chgData name="Ryan Larousse" userId="b18b482d-0d5d-4185-8bdf-42ce2756c0e0" providerId="ADAL" clId="{047C2367-9A24-437D-83E7-171BD3071FFD}" dt="2024-08-01T13:05:25.521" v="6721" actId="26606"/>
          <ac:picMkLst>
            <pc:docMk/>
            <pc:sldMk cId="1086080363" sldId="300"/>
            <ac:picMk id="12" creationId="{1CB7E8AE-A3AC-4BB7-A5C6-F00EC697B265}"/>
          </ac:picMkLst>
        </pc:picChg>
        <pc:picChg chg="add del">
          <ac:chgData name="Ryan Larousse" userId="b18b482d-0d5d-4185-8bdf-42ce2756c0e0" providerId="ADAL" clId="{047C2367-9A24-437D-83E7-171BD3071FFD}" dt="2024-08-01T13:07:22.452" v="6772" actId="26606"/>
          <ac:picMkLst>
            <pc:docMk/>
            <pc:sldMk cId="1086080363" sldId="300"/>
            <ac:picMk id="21" creationId="{1CB7E8AE-A3AC-4BB7-A5C6-F00EC697B265}"/>
          </ac:picMkLst>
        </pc:picChg>
        <pc:picChg chg="add del">
          <ac:chgData name="Ryan Larousse" userId="b18b482d-0d5d-4185-8bdf-42ce2756c0e0" providerId="ADAL" clId="{047C2367-9A24-437D-83E7-171BD3071FFD}" dt="2024-08-01T13:05:36.035" v="6723" actId="26606"/>
          <ac:picMkLst>
            <pc:docMk/>
            <pc:sldMk cId="1086080363" sldId="300"/>
            <ac:picMk id="23" creationId="{1CB7E8AE-A3AC-4BB7-A5C6-F00EC697B265}"/>
          </ac:picMkLst>
        </pc:picChg>
        <pc:picChg chg="add del">
          <ac:chgData name="Ryan Larousse" userId="b18b482d-0d5d-4185-8bdf-42ce2756c0e0" providerId="ADAL" clId="{047C2367-9A24-437D-83E7-171BD3071FFD}" dt="2024-08-01T13:05:36.035" v="6723" actId="26606"/>
          <ac:picMkLst>
            <pc:docMk/>
            <pc:sldMk cId="1086080363" sldId="300"/>
            <ac:picMk id="26" creationId="{A72D06A1-BA08-4820-BBC8-B24DDB32A376}"/>
          </ac:picMkLst>
        </pc:picChg>
        <pc:picChg chg="add del">
          <ac:chgData name="Ryan Larousse" userId="b18b482d-0d5d-4185-8bdf-42ce2756c0e0" providerId="ADAL" clId="{047C2367-9A24-437D-83E7-171BD3071FFD}" dt="2024-08-01T13:05:36.035" v="6723" actId="26606"/>
          <ac:picMkLst>
            <pc:docMk/>
            <pc:sldMk cId="1086080363" sldId="300"/>
            <ac:picMk id="27" creationId="{1295E665-0408-4072-94B3-49BA5ACBCBD3}"/>
          </ac:picMkLst>
        </pc:picChg>
        <pc:picChg chg="add del">
          <ac:chgData name="Ryan Larousse" userId="b18b482d-0d5d-4185-8bdf-42ce2756c0e0" providerId="ADAL" clId="{047C2367-9A24-437D-83E7-171BD3071FFD}" dt="2024-08-01T13:06:23.087" v="6725" actId="26606"/>
          <ac:picMkLst>
            <pc:docMk/>
            <pc:sldMk cId="1086080363" sldId="300"/>
            <ac:picMk id="31" creationId="{1CB7E8AE-A3AC-4BB7-A5C6-F00EC697B265}"/>
          </ac:picMkLst>
        </pc:picChg>
        <pc:picChg chg="add del">
          <ac:chgData name="Ryan Larousse" userId="b18b482d-0d5d-4185-8bdf-42ce2756c0e0" providerId="ADAL" clId="{047C2367-9A24-437D-83E7-171BD3071FFD}" dt="2024-08-01T13:07:22.452" v="6772" actId="26606"/>
          <ac:picMkLst>
            <pc:docMk/>
            <pc:sldMk cId="1086080363" sldId="300"/>
            <ac:picMk id="38" creationId="{A72D06A1-BA08-4820-BBC8-B24DDB32A376}"/>
          </ac:picMkLst>
        </pc:picChg>
        <pc:picChg chg="add del">
          <ac:chgData name="Ryan Larousse" userId="b18b482d-0d5d-4185-8bdf-42ce2756c0e0" providerId="ADAL" clId="{047C2367-9A24-437D-83E7-171BD3071FFD}" dt="2024-08-01T13:07:22.452" v="6772" actId="26606"/>
          <ac:picMkLst>
            <pc:docMk/>
            <pc:sldMk cId="1086080363" sldId="300"/>
            <ac:picMk id="39" creationId="{1295E665-0408-4072-94B3-49BA5ACBCBD3}"/>
          </ac:picMkLst>
        </pc:picChg>
        <pc:picChg chg="add del">
          <ac:chgData name="Ryan Larousse" userId="b18b482d-0d5d-4185-8bdf-42ce2756c0e0" providerId="ADAL" clId="{047C2367-9A24-437D-83E7-171BD3071FFD}" dt="2024-08-01T13:08:28.355" v="6911" actId="26606"/>
          <ac:picMkLst>
            <pc:docMk/>
            <pc:sldMk cId="1086080363" sldId="300"/>
            <ac:picMk id="42" creationId="{1CB7E8AE-A3AC-4BB7-A5C6-F00EC697B265}"/>
          </ac:picMkLst>
        </pc:picChg>
        <pc:picChg chg="add del">
          <ac:chgData name="Ryan Larousse" userId="b18b482d-0d5d-4185-8bdf-42ce2756c0e0" providerId="ADAL" clId="{047C2367-9A24-437D-83E7-171BD3071FFD}" dt="2024-08-01T13:08:28.355" v="6911" actId="26606"/>
          <ac:picMkLst>
            <pc:docMk/>
            <pc:sldMk cId="1086080363" sldId="300"/>
            <ac:picMk id="45" creationId="{A72D06A1-BA08-4820-BBC8-B24DDB32A376}"/>
          </ac:picMkLst>
        </pc:picChg>
        <pc:picChg chg="add del">
          <ac:chgData name="Ryan Larousse" userId="b18b482d-0d5d-4185-8bdf-42ce2756c0e0" providerId="ADAL" clId="{047C2367-9A24-437D-83E7-171BD3071FFD}" dt="2024-08-01T13:08:28.355" v="6911" actId="26606"/>
          <ac:picMkLst>
            <pc:docMk/>
            <pc:sldMk cId="1086080363" sldId="300"/>
            <ac:picMk id="46" creationId="{1295E665-0408-4072-94B3-49BA5ACBCBD3}"/>
          </ac:picMkLst>
        </pc:picChg>
        <pc:picChg chg="add del">
          <ac:chgData name="Ryan Larousse" userId="b18b482d-0d5d-4185-8bdf-42ce2756c0e0" providerId="ADAL" clId="{047C2367-9A24-437D-83E7-171BD3071FFD}" dt="2024-08-01T13:09:13.246" v="6918" actId="26606"/>
          <ac:picMkLst>
            <pc:docMk/>
            <pc:sldMk cId="1086080363" sldId="300"/>
            <ac:picMk id="49" creationId="{1CB7E8AE-A3AC-4BB7-A5C6-F00EC697B265}"/>
          </ac:picMkLst>
        </pc:picChg>
        <pc:picChg chg="add del">
          <ac:chgData name="Ryan Larousse" userId="b18b482d-0d5d-4185-8bdf-42ce2756c0e0" providerId="ADAL" clId="{047C2367-9A24-437D-83E7-171BD3071FFD}" dt="2024-08-01T13:09:00.302" v="6915" actId="26606"/>
          <ac:picMkLst>
            <pc:docMk/>
            <pc:sldMk cId="1086080363" sldId="300"/>
            <ac:picMk id="60" creationId="{1CB7E8AE-A3AC-4BB7-A5C6-F00EC697B265}"/>
          </ac:picMkLst>
        </pc:picChg>
        <pc:picChg chg="add del">
          <ac:chgData name="Ryan Larousse" userId="b18b482d-0d5d-4185-8bdf-42ce2756c0e0" providerId="ADAL" clId="{047C2367-9A24-437D-83E7-171BD3071FFD}" dt="2024-08-01T13:09:00.302" v="6915" actId="26606"/>
          <ac:picMkLst>
            <pc:docMk/>
            <pc:sldMk cId="1086080363" sldId="300"/>
            <ac:picMk id="66" creationId="{A72D06A1-BA08-4820-BBC8-B24DDB32A376}"/>
          </ac:picMkLst>
        </pc:picChg>
        <pc:picChg chg="add del">
          <ac:chgData name="Ryan Larousse" userId="b18b482d-0d5d-4185-8bdf-42ce2756c0e0" providerId="ADAL" clId="{047C2367-9A24-437D-83E7-171BD3071FFD}" dt="2024-08-01T13:09:00.302" v="6915" actId="26606"/>
          <ac:picMkLst>
            <pc:docMk/>
            <pc:sldMk cId="1086080363" sldId="300"/>
            <ac:picMk id="68" creationId="{1295E665-0408-4072-94B3-49BA5ACBCBD3}"/>
          </ac:picMkLst>
        </pc:picChg>
        <pc:picChg chg="add del">
          <ac:chgData name="Ryan Larousse" userId="b18b482d-0d5d-4185-8bdf-42ce2756c0e0" providerId="ADAL" clId="{047C2367-9A24-437D-83E7-171BD3071FFD}" dt="2024-08-01T13:09:13.197" v="6917" actId="26606"/>
          <ac:picMkLst>
            <pc:docMk/>
            <pc:sldMk cId="1086080363" sldId="300"/>
            <ac:picMk id="71" creationId="{1CB7E8AE-A3AC-4BB7-A5C6-F00EC697B265}"/>
          </ac:picMkLst>
        </pc:picChg>
        <pc:picChg chg="add del">
          <ac:chgData name="Ryan Larousse" userId="b18b482d-0d5d-4185-8bdf-42ce2756c0e0" providerId="ADAL" clId="{047C2367-9A24-437D-83E7-171BD3071FFD}" dt="2024-08-01T13:09:13.197" v="6917" actId="26606"/>
          <ac:picMkLst>
            <pc:docMk/>
            <pc:sldMk cId="1086080363" sldId="300"/>
            <ac:picMk id="74" creationId="{A72D06A1-BA08-4820-BBC8-B24DDB32A376}"/>
          </ac:picMkLst>
        </pc:picChg>
        <pc:picChg chg="add del">
          <ac:chgData name="Ryan Larousse" userId="b18b482d-0d5d-4185-8bdf-42ce2756c0e0" providerId="ADAL" clId="{047C2367-9A24-437D-83E7-171BD3071FFD}" dt="2024-08-01T13:09:13.197" v="6917" actId="26606"/>
          <ac:picMkLst>
            <pc:docMk/>
            <pc:sldMk cId="1086080363" sldId="300"/>
            <ac:picMk id="75" creationId="{1295E665-0408-4072-94B3-49BA5ACBCBD3}"/>
          </ac:picMkLst>
        </pc:picChg>
        <pc:picChg chg="add">
          <ac:chgData name="Ryan Larousse" userId="b18b482d-0d5d-4185-8bdf-42ce2756c0e0" providerId="ADAL" clId="{047C2367-9A24-437D-83E7-171BD3071FFD}" dt="2024-08-01T13:09:13.246" v="6918" actId="26606"/>
          <ac:picMkLst>
            <pc:docMk/>
            <pc:sldMk cId="1086080363" sldId="300"/>
            <ac:picMk id="79" creationId="{1CB7E8AE-A3AC-4BB7-A5C6-F00EC697B265}"/>
          </ac:picMkLst>
        </pc:picChg>
      </pc:sldChg>
      <pc:sldChg chg="addSp delSp modSp new mod setBg">
        <pc:chgData name="Ryan Larousse" userId="b18b482d-0d5d-4185-8bdf-42ce2756c0e0" providerId="ADAL" clId="{047C2367-9A24-437D-83E7-171BD3071FFD}" dt="2024-08-01T13:55:41.412" v="6967" actId="20577"/>
        <pc:sldMkLst>
          <pc:docMk/>
          <pc:sldMk cId="1782306062" sldId="301"/>
        </pc:sldMkLst>
        <pc:spChg chg="mod">
          <ac:chgData name="Ryan Larousse" userId="b18b482d-0d5d-4185-8bdf-42ce2756c0e0" providerId="ADAL" clId="{047C2367-9A24-437D-83E7-171BD3071FFD}" dt="2024-08-01T13:54:37.258" v="6947" actId="26606"/>
          <ac:spMkLst>
            <pc:docMk/>
            <pc:sldMk cId="1782306062" sldId="301"/>
            <ac:spMk id="2" creationId="{9881E20F-9733-0E3A-A26E-3DFF6D04D714}"/>
          </ac:spMkLst>
        </pc:spChg>
        <pc:spChg chg="del">
          <ac:chgData name="Ryan Larousse" userId="b18b482d-0d5d-4185-8bdf-42ce2756c0e0" providerId="ADAL" clId="{047C2367-9A24-437D-83E7-171BD3071FFD}" dt="2024-08-01T13:52:11.215" v="6935" actId="931"/>
          <ac:spMkLst>
            <pc:docMk/>
            <pc:sldMk cId="1782306062" sldId="301"/>
            <ac:spMk id="3" creationId="{CF2063A2-7A8D-5D3C-E6B1-6E871549A8C7}"/>
          </ac:spMkLst>
        </pc:spChg>
        <pc:spChg chg="mod ord">
          <ac:chgData name="Ryan Larousse" userId="b18b482d-0d5d-4185-8bdf-42ce2756c0e0" providerId="ADAL" clId="{047C2367-9A24-437D-83E7-171BD3071FFD}" dt="2024-08-01T13:55:41.412" v="6967" actId="20577"/>
          <ac:spMkLst>
            <pc:docMk/>
            <pc:sldMk cId="1782306062" sldId="301"/>
            <ac:spMk id="4" creationId="{8BB7CE96-3907-A860-6EC0-3102B65565F9}"/>
          </ac:spMkLst>
        </pc:spChg>
        <pc:spChg chg="add">
          <ac:chgData name="Ryan Larousse" userId="b18b482d-0d5d-4185-8bdf-42ce2756c0e0" providerId="ADAL" clId="{047C2367-9A24-437D-83E7-171BD3071FFD}" dt="2024-08-01T13:54:37.258" v="6947" actId="26606"/>
          <ac:spMkLst>
            <pc:docMk/>
            <pc:sldMk cId="1782306062" sldId="301"/>
            <ac:spMk id="17" creationId="{0BABF38A-8A0D-492E-BD20-6CF4D46B50BD}"/>
          </ac:spMkLst>
        </pc:spChg>
        <pc:spChg chg="add">
          <ac:chgData name="Ryan Larousse" userId="b18b482d-0d5d-4185-8bdf-42ce2756c0e0" providerId="ADAL" clId="{047C2367-9A24-437D-83E7-171BD3071FFD}" dt="2024-08-01T13:54:37.258" v="6947" actId="26606"/>
          <ac:spMkLst>
            <pc:docMk/>
            <pc:sldMk cId="1782306062" sldId="301"/>
            <ac:spMk id="21" creationId="{8651CFA9-6065-4243-AC48-858E359780B1}"/>
          </ac:spMkLst>
        </pc:spChg>
        <pc:spChg chg="add">
          <ac:chgData name="Ryan Larousse" userId="b18b482d-0d5d-4185-8bdf-42ce2756c0e0" providerId="ADAL" clId="{047C2367-9A24-437D-83E7-171BD3071FFD}" dt="2024-08-01T13:54:37.258" v="6947" actId="26606"/>
          <ac:spMkLst>
            <pc:docMk/>
            <pc:sldMk cId="1782306062" sldId="301"/>
            <ac:spMk id="23" creationId="{FBC8BBE5-981E-4B0B-9654-32B5668BFF31}"/>
          </ac:spMkLst>
        </pc:spChg>
        <pc:spChg chg="add">
          <ac:chgData name="Ryan Larousse" userId="b18b482d-0d5d-4185-8bdf-42ce2756c0e0" providerId="ADAL" clId="{047C2367-9A24-437D-83E7-171BD3071FFD}" dt="2024-08-01T13:54:37.258" v="6947" actId="26606"/>
          <ac:spMkLst>
            <pc:docMk/>
            <pc:sldMk cId="1782306062" sldId="301"/>
            <ac:spMk id="25" creationId="{07EB54D3-63C3-4336-8698-2B8C7C16B9C4}"/>
          </ac:spMkLst>
        </pc:spChg>
        <pc:spChg chg="add">
          <ac:chgData name="Ryan Larousse" userId="b18b482d-0d5d-4185-8bdf-42ce2756c0e0" providerId="ADAL" clId="{047C2367-9A24-437D-83E7-171BD3071FFD}" dt="2024-08-01T13:54:37.258" v="6947" actId="26606"/>
          <ac:spMkLst>
            <pc:docMk/>
            <pc:sldMk cId="1782306062" sldId="301"/>
            <ac:spMk id="27" creationId="{D33AFC35-980A-4715-83E1-1516D6D48C55}"/>
          </ac:spMkLst>
        </pc:spChg>
        <pc:picChg chg="add mod ord">
          <ac:chgData name="Ryan Larousse" userId="b18b482d-0d5d-4185-8bdf-42ce2756c0e0" providerId="ADAL" clId="{047C2367-9A24-437D-83E7-171BD3071FFD}" dt="2024-08-01T13:54:37.258" v="6947" actId="26606"/>
          <ac:picMkLst>
            <pc:docMk/>
            <pc:sldMk cId="1782306062" sldId="301"/>
            <ac:picMk id="6" creationId="{26EBFDEC-1C4F-2FBA-B480-B13D3EB6E038}"/>
          </ac:picMkLst>
        </pc:picChg>
        <pc:picChg chg="add mod ord">
          <ac:chgData name="Ryan Larousse" userId="b18b482d-0d5d-4185-8bdf-42ce2756c0e0" providerId="ADAL" clId="{047C2367-9A24-437D-83E7-171BD3071FFD}" dt="2024-08-01T13:54:37.258" v="6947" actId="26606"/>
          <ac:picMkLst>
            <pc:docMk/>
            <pc:sldMk cId="1782306062" sldId="301"/>
            <ac:picMk id="8" creationId="{7D12D522-AEE4-4440-A3AB-4EF810A2C124}"/>
          </ac:picMkLst>
        </pc:picChg>
        <pc:picChg chg="add mod">
          <ac:chgData name="Ryan Larousse" userId="b18b482d-0d5d-4185-8bdf-42ce2756c0e0" providerId="ADAL" clId="{047C2367-9A24-437D-83E7-171BD3071FFD}" dt="2024-08-01T13:54:37.258" v="6947" actId="26606"/>
          <ac:picMkLst>
            <pc:docMk/>
            <pc:sldMk cId="1782306062" sldId="301"/>
            <ac:picMk id="10" creationId="{B0E399DA-C51B-989F-CCBE-38B64D7D3EAB}"/>
          </ac:picMkLst>
        </pc:picChg>
        <pc:picChg chg="add mod">
          <ac:chgData name="Ryan Larousse" userId="b18b482d-0d5d-4185-8bdf-42ce2756c0e0" providerId="ADAL" clId="{047C2367-9A24-437D-83E7-171BD3071FFD}" dt="2024-08-01T13:54:37.258" v="6947" actId="26606"/>
          <ac:picMkLst>
            <pc:docMk/>
            <pc:sldMk cId="1782306062" sldId="301"/>
            <ac:picMk id="12" creationId="{30DE33D8-DE1F-0C74-9167-F65231EAF686}"/>
          </ac:picMkLst>
        </pc:picChg>
        <pc:picChg chg="add">
          <ac:chgData name="Ryan Larousse" userId="b18b482d-0d5d-4185-8bdf-42ce2756c0e0" providerId="ADAL" clId="{047C2367-9A24-437D-83E7-171BD3071FFD}" dt="2024-08-01T13:54:37.258" v="6947" actId="26606"/>
          <ac:picMkLst>
            <pc:docMk/>
            <pc:sldMk cId="1782306062" sldId="301"/>
            <ac:picMk id="19" creationId="{1CB7E8AE-A3AC-4BB7-A5C6-F00EC697B265}"/>
          </ac:picMkLst>
        </pc:picChg>
      </pc:sldChg>
      <pc:sldChg chg="addSp delSp modSp new mod setBg">
        <pc:chgData name="Ryan Larousse" userId="b18b482d-0d5d-4185-8bdf-42ce2756c0e0" providerId="ADAL" clId="{047C2367-9A24-437D-83E7-171BD3071FFD}" dt="2024-08-06T15:18:45.237" v="7208" actId="14826"/>
        <pc:sldMkLst>
          <pc:docMk/>
          <pc:sldMk cId="4106389045" sldId="302"/>
        </pc:sldMkLst>
        <pc:spChg chg="mod">
          <ac:chgData name="Ryan Larousse" userId="b18b482d-0d5d-4185-8bdf-42ce2756c0e0" providerId="ADAL" clId="{047C2367-9A24-437D-83E7-171BD3071FFD}" dt="2024-08-06T12:54:31.733" v="7000" actId="26606"/>
          <ac:spMkLst>
            <pc:docMk/>
            <pc:sldMk cId="4106389045" sldId="302"/>
            <ac:spMk id="2" creationId="{3587D629-0C5D-A2FB-C1D8-E6A8FC9EBA02}"/>
          </ac:spMkLst>
        </pc:spChg>
        <pc:spChg chg="del">
          <ac:chgData name="Ryan Larousse" userId="b18b482d-0d5d-4185-8bdf-42ce2756c0e0" providerId="ADAL" clId="{047C2367-9A24-437D-83E7-171BD3071FFD}" dt="2024-08-06T12:53:14.983" v="6984" actId="931"/>
          <ac:spMkLst>
            <pc:docMk/>
            <pc:sldMk cId="4106389045" sldId="302"/>
            <ac:spMk id="3" creationId="{EE92B306-179A-8967-9CFD-19FFC34BC86E}"/>
          </ac:spMkLst>
        </pc:spChg>
        <pc:spChg chg="mod ord">
          <ac:chgData name="Ryan Larousse" userId="b18b482d-0d5d-4185-8bdf-42ce2756c0e0" providerId="ADAL" clId="{047C2367-9A24-437D-83E7-171BD3071FFD}" dt="2024-08-06T15:16:22.951" v="7207" actId="20577"/>
          <ac:spMkLst>
            <pc:docMk/>
            <pc:sldMk cId="4106389045" sldId="302"/>
            <ac:spMk id="4" creationId="{9A210CB4-AF82-9372-C7E4-2D3E766CE9F7}"/>
          </ac:spMkLst>
        </pc:spChg>
        <pc:spChg chg="add del">
          <ac:chgData name="Ryan Larousse" userId="b18b482d-0d5d-4185-8bdf-42ce2756c0e0" providerId="ADAL" clId="{047C2367-9A24-437D-83E7-171BD3071FFD}" dt="2024-08-06T12:54:27.557" v="6997" actId="26606"/>
          <ac:spMkLst>
            <pc:docMk/>
            <pc:sldMk cId="4106389045" sldId="302"/>
            <ac:spMk id="17" creationId="{0BABF38A-8A0D-492E-BD20-6CF4D46B50BD}"/>
          </ac:spMkLst>
        </pc:spChg>
        <pc:spChg chg="add del">
          <ac:chgData name="Ryan Larousse" userId="b18b482d-0d5d-4185-8bdf-42ce2756c0e0" providerId="ADAL" clId="{047C2367-9A24-437D-83E7-171BD3071FFD}" dt="2024-08-06T12:54:27.557" v="6997" actId="26606"/>
          <ac:spMkLst>
            <pc:docMk/>
            <pc:sldMk cId="4106389045" sldId="302"/>
            <ac:spMk id="21" creationId="{8651CFA9-6065-4243-AC48-858E359780B1}"/>
          </ac:spMkLst>
        </pc:spChg>
        <pc:spChg chg="add del">
          <ac:chgData name="Ryan Larousse" userId="b18b482d-0d5d-4185-8bdf-42ce2756c0e0" providerId="ADAL" clId="{047C2367-9A24-437D-83E7-171BD3071FFD}" dt="2024-08-06T12:54:27.557" v="6997" actId="26606"/>
          <ac:spMkLst>
            <pc:docMk/>
            <pc:sldMk cId="4106389045" sldId="302"/>
            <ac:spMk id="23" creationId="{5A8C81AE-8F0D-49F3-9FB4-334B0DCDF195}"/>
          </ac:spMkLst>
        </pc:spChg>
        <pc:spChg chg="add del">
          <ac:chgData name="Ryan Larousse" userId="b18b482d-0d5d-4185-8bdf-42ce2756c0e0" providerId="ADAL" clId="{047C2367-9A24-437D-83E7-171BD3071FFD}" dt="2024-08-06T12:54:31.701" v="6999" actId="26606"/>
          <ac:spMkLst>
            <pc:docMk/>
            <pc:sldMk cId="4106389045" sldId="302"/>
            <ac:spMk id="29" creationId="{0BABF38A-8A0D-492E-BD20-6CF4D46B50BD}"/>
          </ac:spMkLst>
        </pc:spChg>
        <pc:spChg chg="add del">
          <ac:chgData name="Ryan Larousse" userId="b18b482d-0d5d-4185-8bdf-42ce2756c0e0" providerId="ADAL" clId="{047C2367-9A24-437D-83E7-171BD3071FFD}" dt="2024-08-06T12:54:31.701" v="6999" actId="26606"/>
          <ac:spMkLst>
            <pc:docMk/>
            <pc:sldMk cId="4106389045" sldId="302"/>
            <ac:spMk id="31" creationId="{8651CFA9-6065-4243-AC48-858E359780B1}"/>
          </ac:spMkLst>
        </pc:spChg>
        <pc:spChg chg="add del">
          <ac:chgData name="Ryan Larousse" userId="b18b482d-0d5d-4185-8bdf-42ce2756c0e0" providerId="ADAL" clId="{047C2367-9A24-437D-83E7-171BD3071FFD}" dt="2024-08-06T12:54:31.701" v="6999" actId="26606"/>
          <ac:spMkLst>
            <pc:docMk/>
            <pc:sldMk cId="4106389045" sldId="302"/>
            <ac:spMk id="32" creationId="{FBC8BBE5-981E-4B0B-9654-32B5668BFF31}"/>
          </ac:spMkLst>
        </pc:spChg>
        <pc:spChg chg="add del">
          <ac:chgData name="Ryan Larousse" userId="b18b482d-0d5d-4185-8bdf-42ce2756c0e0" providerId="ADAL" clId="{047C2367-9A24-437D-83E7-171BD3071FFD}" dt="2024-08-06T12:54:31.701" v="6999" actId="26606"/>
          <ac:spMkLst>
            <pc:docMk/>
            <pc:sldMk cId="4106389045" sldId="302"/>
            <ac:spMk id="33" creationId="{07EB54D3-63C3-4336-8698-2B8C7C16B9C4}"/>
          </ac:spMkLst>
        </pc:spChg>
        <pc:spChg chg="add del">
          <ac:chgData name="Ryan Larousse" userId="b18b482d-0d5d-4185-8bdf-42ce2756c0e0" providerId="ADAL" clId="{047C2367-9A24-437D-83E7-171BD3071FFD}" dt="2024-08-06T12:54:31.701" v="6999" actId="26606"/>
          <ac:spMkLst>
            <pc:docMk/>
            <pc:sldMk cId="4106389045" sldId="302"/>
            <ac:spMk id="34" creationId="{D33AFC35-980A-4715-83E1-1516D6D48C55}"/>
          </ac:spMkLst>
        </pc:spChg>
        <pc:spChg chg="add">
          <ac:chgData name="Ryan Larousse" userId="b18b482d-0d5d-4185-8bdf-42ce2756c0e0" providerId="ADAL" clId="{047C2367-9A24-437D-83E7-171BD3071FFD}" dt="2024-08-06T12:54:31.733" v="7000" actId="26606"/>
          <ac:spMkLst>
            <pc:docMk/>
            <pc:sldMk cId="4106389045" sldId="302"/>
            <ac:spMk id="36" creationId="{0BABF38A-8A0D-492E-BD20-6CF4D46B50BD}"/>
          </ac:spMkLst>
        </pc:spChg>
        <pc:spChg chg="add">
          <ac:chgData name="Ryan Larousse" userId="b18b482d-0d5d-4185-8bdf-42ce2756c0e0" providerId="ADAL" clId="{047C2367-9A24-437D-83E7-171BD3071FFD}" dt="2024-08-06T12:54:31.733" v="7000" actId="26606"/>
          <ac:spMkLst>
            <pc:docMk/>
            <pc:sldMk cId="4106389045" sldId="302"/>
            <ac:spMk id="38" creationId="{8651CFA9-6065-4243-AC48-858E359780B1}"/>
          </ac:spMkLst>
        </pc:spChg>
        <pc:spChg chg="add">
          <ac:chgData name="Ryan Larousse" userId="b18b482d-0d5d-4185-8bdf-42ce2756c0e0" providerId="ADAL" clId="{047C2367-9A24-437D-83E7-171BD3071FFD}" dt="2024-08-06T12:54:31.733" v="7000" actId="26606"/>
          <ac:spMkLst>
            <pc:docMk/>
            <pc:sldMk cId="4106389045" sldId="302"/>
            <ac:spMk id="39" creationId="{5A8C81AE-8F0D-49F3-9FB4-334B0DCDF195}"/>
          </ac:spMkLst>
        </pc:spChg>
        <pc:picChg chg="add mod ord">
          <ac:chgData name="Ryan Larousse" userId="b18b482d-0d5d-4185-8bdf-42ce2756c0e0" providerId="ADAL" clId="{047C2367-9A24-437D-83E7-171BD3071FFD}" dt="2024-08-06T15:18:45.237" v="7208" actId="14826"/>
          <ac:picMkLst>
            <pc:docMk/>
            <pc:sldMk cId="4106389045" sldId="302"/>
            <ac:picMk id="6" creationId="{71B84DD8-C2C3-BED8-DCF1-321A5E9DB62B}"/>
          </ac:picMkLst>
        </pc:picChg>
        <pc:picChg chg="add mod ord">
          <ac:chgData name="Ryan Larousse" userId="b18b482d-0d5d-4185-8bdf-42ce2756c0e0" providerId="ADAL" clId="{047C2367-9A24-437D-83E7-171BD3071FFD}" dt="2024-08-06T12:54:31.733" v="7000" actId="26606"/>
          <ac:picMkLst>
            <pc:docMk/>
            <pc:sldMk cId="4106389045" sldId="302"/>
            <ac:picMk id="8" creationId="{F972F479-7429-5087-88CD-339352F883EB}"/>
          </ac:picMkLst>
        </pc:picChg>
        <pc:picChg chg="add mod ord">
          <ac:chgData name="Ryan Larousse" userId="b18b482d-0d5d-4185-8bdf-42ce2756c0e0" providerId="ADAL" clId="{047C2367-9A24-437D-83E7-171BD3071FFD}" dt="2024-08-06T12:54:31.733" v="7000" actId="26606"/>
          <ac:picMkLst>
            <pc:docMk/>
            <pc:sldMk cId="4106389045" sldId="302"/>
            <ac:picMk id="10" creationId="{B3C54883-8770-D4D9-22BD-A0E7ABCB4BCC}"/>
          </ac:picMkLst>
        </pc:picChg>
        <pc:picChg chg="add mod">
          <ac:chgData name="Ryan Larousse" userId="b18b482d-0d5d-4185-8bdf-42ce2756c0e0" providerId="ADAL" clId="{047C2367-9A24-437D-83E7-171BD3071FFD}" dt="2024-08-06T12:54:31.733" v="7000" actId="26606"/>
          <ac:picMkLst>
            <pc:docMk/>
            <pc:sldMk cId="4106389045" sldId="302"/>
            <ac:picMk id="12" creationId="{EB01F9B4-1B19-558A-C08C-41717BD8F55D}"/>
          </ac:picMkLst>
        </pc:picChg>
        <pc:picChg chg="add del">
          <ac:chgData name="Ryan Larousse" userId="b18b482d-0d5d-4185-8bdf-42ce2756c0e0" providerId="ADAL" clId="{047C2367-9A24-437D-83E7-171BD3071FFD}" dt="2024-08-06T12:54:27.557" v="6997" actId="26606"/>
          <ac:picMkLst>
            <pc:docMk/>
            <pc:sldMk cId="4106389045" sldId="302"/>
            <ac:picMk id="19" creationId="{1CB7E8AE-A3AC-4BB7-A5C6-F00EC697B265}"/>
          </ac:picMkLst>
        </pc:picChg>
        <pc:picChg chg="add del">
          <ac:chgData name="Ryan Larousse" userId="b18b482d-0d5d-4185-8bdf-42ce2756c0e0" providerId="ADAL" clId="{047C2367-9A24-437D-83E7-171BD3071FFD}" dt="2024-08-06T12:54:27.557" v="6997" actId="26606"/>
          <ac:picMkLst>
            <pc:docMk/>
            <pc:sldMk cId="4106389045" sldId="302"/>
            <ac:picMk id="25" creationId="{3A0AB1E0-FFE6-4D14-96E0-C0F76F64B98F}"/>
          </ac:picMkLst>
        </pc:picChg>
        <pc:picChg chg="add del">
          <ac:chgData name="Ryan Larousse" userId="b18b482d-0d5d-4185-8bdf-42ce2756c0e0" providerId="ADAL" clId="{047C2367-9A24-437D-83E7-171BD3071FFD}" dt="2024-08-06T12:54:27.557" v="6997" actId="26606"/>
          <ac:picMkLst>
            <pc:docMk/>
            <pc:sldMk cId="4106389045" sldId="302"/>
            <ac:picMk id="27" creationId="{7047E834-B9F5-403B-98C3-A4B024A6419E}"/>
          </ac:picMkLst>
        </pc:picChg>
        <pc:picChg chg="add del">
          <ac:chgData name="Ryan Larousse" userId="b18b482d-0d5d-4185-8bdf-42ce2756c0e0" providerId="ADAL" clId="{047C2367-9A24-437D-83E7-171BD3071FFD}" dt="2024-08-06T12:54:31.701" v="6999" actId="26606"/>
          <ac:picMkLst>
            <pc:docMk/>
            <pc:sldMk cId="4106389045" sldId="302"/>
            <ac:picMk id="30" creationId="{1CB7E8AE-A3AC-4BB7-A5C6-F00EC697B265}"/>
          </ac:picMkLst>
        </pc:picChg>
        <pc:picChg chg="add">
          <ac:chgData name="Ryan Larousse" userId="b18b482d-0d5d-4185-8bdf-42ce2756c0e0" providerId="ADAL" clId="{047C2367-9A24-437D-83E7-171BD3071FFD}" dt="2024-08-06T12:54:31.733" v="7000" actId="26606"/>
          <ac:picMkLst>
            <pc:docMk/>
            <pc:sldMk cId="4106389045" sldId="302"/>
            <ac:picMk id="37" creationId="{1CB7E8AE-A3AC-4BB7-A5C6-F00EC697B265}"/>
          </ac:picMkLst>
        </pc:picChg>
        <pc:picChg chg="add">
          <ac:chgData name="Ryan Larousse" userId="b18b482d-0d5d-4185-8bdf-42ce2756c0e0" providerId="ADAL" clId="{047C2367-9A24-437D-83E7-171BD3071FFD}" dt="2024-08-06T12:54:31.733" v="7000" actId="26606"/>
          <ac:picMkLst>
            <pc:docMk/>
            <pc:sldMk cId="4106389045" sldId="302"/>
            <ac:picMk id="40" creationId="{3A0AB1E0-FFE6-4D14-96E0-C0F76F64B98F}"/>
          </ac:picMkLst>
        </pc:picChg>
        <pc:picChg chg="add">
          <ac:chgData name="Ryan Larousse" userId="b18b482d-0d5d-4185-8bdf-42ce2756c0e0" providerId="ADAL" clId="{047C2367-9A24-437D-83E7-171BD3071FFD}" dt="2024-08-06T12:54:31.733" v="7000" actId="26606"/>
          <ac:picMkLst>
            <pc:docMk/>
            <pc:sldMk cId="4106389045" sldId="302"/>
            <ac:picMk id="41" creationId="{7047E834-B9F5-403B-98C3-A4B024A6419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BB51CA-1B74-4F34-8D7A-C92388FBA3A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04B11C4-E641-4626-B2D3-5858A7CE7006}">
      <dgm:prSet/>
      <dgm:spPr/>
      <dgm:t>
        <a:bodyPr/>
        <a:lstStyle/>
        <a:p>
          <a:r>
            <a:rPr lang="en-US"/>
            <a:t>St. James #1 has 2 Towers</a:t>
          </a:r>
        </a:p>
      </dgm:t>
    </dgm:pt>
    <dgm:pt modelId="{9A45AF7F-B0AE-408F-AACD-E9C443089301}" type="parTrans" cxnId="{B17B75ED-4DFB-4E7E-8D3B-E170B16CE7A7}">
      <dgm:prSet/>
      <dgm:spPr/>
      <dgm:t>
        <a:bodyPr/>
        <a:lstStyle/>
        <a:p>
          <a:endParaRPr lang="en-US"/>
        </a:p>
      </dgm:t>
    </dgm:pt>
    <dgm:pt modelId="{8829B9E9-37D9-4192-88B5-204435D53FE7}" type="sibTrans" cxnId="{B17B75ED-4DFB-4E7E-8D3B-E170B16CE7A7}">
      <dgm:prSet/>
      <dgm:spPr/>
      <dgm:t>
        <a:bodyPr/>
        <a:lstStyle/>
        <a:p>
          <a:endParaRPr lang="en-US"/>
        </a:p>
      </dgm:t>
    </dgm:pt>
    <dgm:pt modelId="{9360DC9B-9B87-4E57-94EC-F62A80EDB113}">
      <dgm:prSet/>
      <dgm:spPr/>
      <dgm:t>
        <a:bodyPr/>
        <a:lstStyle/>
        <a:p>
          <a:r>
            <a:rPr lang="en-US"/>
            <a:t>St. James #2 has 4 Towers</a:t>
          </a:r>
        </a:p>
      </dgm:t>
    </dgm:pt>
    <dgm:pt modelId="{3381D1D7-941F-4332-A24C-2E6CB3EAAF7C}" type="parTrans" cxnId="{58FAA74A-E79D-43F9-8924-D2E1D1B49435}">
      <dgm:prSet/>
      <dgm:spPr/>
      <dgm:t>
        <a:bodyPr/>
        <a:lstStyle/>
        <a:p>
          <a:endParaRPr lang="en-US"/>
        </a:p>
      </dgm:t>
    </dgm:pt>
    <dgm:pt modelId="{6920E52F-D1ED-47D3-BD04-B4262BF9A83E}" type="sibTrans" cxnId="{58FAA74A-E79D-43F9-8924-D2E1D1B49435}">
      <dgm:prSet/>
      <dgm:spPr/>
      <dgm:t>
        <a:bodyPr/>
        <a:lstStyle/>
        <a:p>
          <a:endParaRPr lang="en-US"/>
        </a:p>
      </dgm:t>
    </dgm:pt>
    <dgm:pt modelId="{E4098671-C0C5-4118-8BFF-59F4DCFC72C0}" type="pres">
      <dgm:prSet presAssocID="{D6BB51CA-1B74-4F34-8D7A-C92388FBA3AD}" presName="linear" presStyleCnt="0">
        <dgm:presLayoutVars>
          <dgm:animLvl val="lvl"/>
          <dgm:resizeHandles val="exact"/>
        </dgm:presLayoutVars>
      </dgm:prSet>
      <dgm:spPr/>
    </dgm:pt>
    <dgm:pt modelId="{88A2CA9B-2F9D-4773-B3DD-F8DE5D7C2BD6}" type="pres">
      <dgm:prSet presAssocID="{104B11C4-E641-4626-B2D3-5858A7CE7006}" presName="parentText" presStyleLbl="node1" presStyleIdx="0" presStyleCnt="2">
        <dgm:presLayoutVars>
          <dgm:chMax val="0"/>
          <dgm:bulletEnabled val="1"/>
        </dgm:presLayoutVars>
      </dgm:prSet>
      <dgm:spPr/>
    </dgm:pt>
    <dgm:pt modelId="{7E89F6BF-F3F5-4A50-888C-9759356968F2}" type="pres">
      <dgm:prSet presAssocID="{8829B9E9-37D9-4192-88B5-204435D53FE7}" presName="spacer" presStyleCnt="0"/>
      <dgm:spPr/>
    </dgm:pt>
    <dgm:pt modelId="{56D62F8E-3E23-44E5-BB05-047A642C22C4}" type="pres">
      <dgm:prSet presAssocID="{9360DC9B-9B87-4E57-94EC-F62A80EDB113}" presName="parentText" presStyleLbl="node1" presStyleIdx="1" presStyleCnt="2">
        <dgm:presLayoutVars>
          <dgm:chMax val="0"/>
          <dgm:bulletEnabled val="1"/>
        </dgm:presLayoutVars>
      </dgm:prSet>
      <dgm:spPr/>
    </dgm:pt>
  </dgm:ptLst>
  <dgm:cxnLst>
    <dgm:cxn modelId="{58FAA74A-E79D-43F9-8924-D2E1D1B49435}" srcId="{D6BB51CA-1B74-4F34-8D7A-C92388FBA3AD}" destId="{9360DC9B-9B87-4E57-94EC-F62A80EDB113}" srcOrd="1" destOrd="0" parTransId="{3381D1D7-941F-4332-A24C-2E6CB3EAAF7C}" sibTransId="{6920E52F-D1ED-47D3-BD04-B4262BF9A83E}"/>
    <dgm:cxn modelId="{F4371455-57C3-41EF-9893-AE5BC5F2510A}" type="presOf" srcId="{D6BB51CA-1B74-4F34-8D7A-C92388FBA3AD}" destId="{E4098671-C0C5-4118-8BFF-59F4DCFC72C0}" srcOrd="0" destOrd="0" presId="urn:microsoft.com/office/officeart/2005/8/layout/vList2"/>
    <dgm:cxn modelId="{107D358F-294A-40BA-B3E1-613AD52E7FAB}" type="presOf" srcId="{104B11C4-E641-4626-B2D3-5858A7CE7006}" destId="{88A2CA9B-2F9D-4773-B3DD-F8DE5D7C2BD6}" srcOrd="0" destOrd="0" presId="urn:microsoft.com/office/officeart/2005/8/layout/vList2"/>
    <dgm:cxn modelId="{C16341EC-0889-4623-8B94-78D89C223ACC}" type="presOf" srcId="{9360DC9B-9B87-4E57-94EC-F62A80EDB113}" destId="{56D62F8E-3E23-44E5-BB05-047A642C22C4}" srcOrd="0" destOrd="0" presId="urn:microsoft.com/office/officeart/2005/8/layout/vList2"/>
    <dgm:cxn modelId="{B17B75ED-4DFB-4E7E-8D3B-E170B16CE7A7}" srcId="{D6BB51CA-1B74-4F34-8D7A-C92388FBA3AD}" destId="{104B11C4-E641-4626-B2D3-5858A7CE7006}" srcOrd="0" destOrd="0" parTransId="{9A45AF7F-B0AE-408F-AACD-E9C443089301}" sibTransId="{8829B9E9-37D9-4192-88B5-204435D53FE7}"/>
    <dgm:cxn modelId="{258D9EEB-A4F6-45E8-9D52-ED68B1114902}" type="presParOf" srcId="{E4098671-C0C5-4118-8BFF-59F4DCFC72C0}" destId="{88A2CA9B-2F9D-4773-B3DD-F8DE5D7C2BD6}" srcOrd="0" destOrd="0" presId="urn:microsoft.com/office/officeart/2005/8/layout/vList2"/>
    <dgm:cxn modelId="{EBF9C2B5-D6DE-45DD-B96A-6BC5942B0AD8}" type="presParOf" srcId="{E4098671-C0C5-4118-8BFF-59F4DCFC72C0}" destId="{7E89F6BF-F3F5-4A50-888C-9759356968F2}" srcOrd="1" destOrd="0" presId="urn:microsoft.com/office/officeart/2005/8/layout/vList2"/>
    <dgm:cxn modelId="{69D47864-1B4E-4088-9FB3-B6D309B4856F}" type="presParOf" srcId="{E4098671-C0C5-4118-8BFF-59F4DCFC72C0}" destId="{56D62F8E-3E23-44E5-BB05-047A642C22C4}"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2A80D5-E1B2-4DA0-9B17-E7EB06789C8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4C5FD9C-C12A-4003-BC62-C74C03AEF41C}">
      <dgm:prSet/>
      <dgm:spPr/>
      <dgm:t>
        <a:bodyPr/>
        <a:lstStyle/>
        <a:p>
          <a:r>
            <a:rPr lang="en-US"/>
            <a:t>Adult Detention Center</a:t>
          </a:r>
        </a:p>
      </dgm:t>
    </dgm:pt>
    <dgm:pt modelId="{5E02C29E-215C-4737-813D-B75454CD7B98}" type="parTrans" cxnId="{DAB4619C-03C5-4CBC-B62B-0EF3F468C08A}">
      <dgm:prSet/>
      <dgm:spPr/>
      <dgm:t>
        <a:bodyPr/>
        <a:lstStyle/>
        <a:p>
          <a:endParaRPr lang="en-US"/>
        </a:p>
      </dgm:t>
    </dgm:pt>
    <dgm:pt modelId="{A1C807F3-1C6A-4DFB-AC52-A3E70BFF7BF0}" type="sibTrans" cxnId="{DAB4619C-03C5-4CBC-B62B-0EF3F468C08A}">
      <dgm:prSet/>
      <dgm:spPr/>
      <dgm:t>
        <a:bodyPr/>
        <a:lstStyle/>
        <a:p>
          <a:endParaRPr lang="en-US"/>
        </a:p>
      </dgm:t>
    </dgm:pt>
    <dgm:pt modelId="{929E3CCE-6888-40D2-A66B-D7105299C6FB}">
      <dgm:prSet/>
      <dgm:spPr/>
      <dgm:t>
        <a:bodyPr/>
        <a:lstStyle/>
        <a:p>
          <a:r>
            <a:rPr lang="en-US"/>
            <a:t>Courthouse</a:t>
          </a:r>
        </a:p>
      </dgm:t>
    </dgm:pt>
    <dgm:pt modelId="{F8232001-6803-4DAA-A7CE-EA65A105DB53}" type="parTrans" cxnId="{3140B767-B320-49C9-A8A5-617E13974147}">
      <dgm:prSet/>
      <dgm:spPr/>
      <dgm:t>
        <a:bodyPr/>
        <a:lstStyle/>
        <a:p>
          <a:endParaRPr lang="en-US"/>
        </a:p>
      </dgm:t>
    </dgm:pt>
    <dgm:pt modelId="{6DC07B4D-D59D-4A01-AFAE-3EAF15FD2DF1}" type="sibTrans" cxnId="{3140B767-B320-49C9-A8A5-617E13974147}">
      <dgm:prSet/>
      <dgm:spPr/>
      <dgm:t>
        <a:bodyPr/>
        <a:lstStyle/>
        <a:p>
          <a:endParaRPr lang="en-US"/>
        </a:p>
      </dgm:t>
    </dgm:pt>
    <dgm:pt modelId="{9C100727-C873-458D-A263-988DAC9AFA17}">
      <dgm:prSet/>
      <dgm:spPr/>
      <dgm:t>
        <a:bodyPr/>
        <a:lstStyle/>
        <a:p>
          <a:r>
            <a:rPr lang="en-US"/>
            <a:t>4</a:t>
          </a:r>
          <a:r>
            <a:rPr lang="en-US" baseline="30000"/>
            <a:t>th</a:t>
          </a:r>
          <a:r>
            <a:rPr lang="en-US"/>
            <a:t> District Senior Center</a:t>
          </a:r>
        </a:p>
      </dgm:t>
    </dgm:pt>
    <dgm:pt modelId="{D9A72B5B-26EE-4761-AE45-FB6F222F267D}" type="parTrans" cxnId="{04880739-5CE8-4FE6-BF26-D23D2C220E77}">
      <dgm:prSet/>
      <dgm:spPr/>
      <dgm:t>
        <a:bodyPr/>
        <a:lstStyle/>
        <a:p>
          <a:endParaRPr lang="en-US"/>
        </a:p>
      </dgm:t>
    </dgm:pt>
    <dgm:pt modelId="{852F89E3-3A70-43D2-9514-BD568E310A5D}" type="sibTrans" cxnId="{04880739-5CE8-4FE6-BF26-D23D2C220E77}">
      <dgm:prSet/>
      <dgm:spPr/>
      <dgm:t>
        <a:bodyPr/>
        <a:lstStyle/>
        <a:p>
          <a:endParaRPr lang="en-US"/>
        </a:p>
      </dgm:t>
    </dgm:pt>
    <dgm:pt modelId="{D7EB2876-FD24-4C7D-ABEC-6F4880F3E6F8}">
      <dgm:prSet/>
      <dgm:spPr/>
      <dgm:t>
        <a:bodyPr/>
        <a:lstStyle/>
        <a:p>
          <a:r>
            <a:rPr lang="en-US"/>
            <a:t>5</a:t>
          </a:r>
          <a:r>
            <a:rPr lang="en-US" baseline="30000"/>
            <a:t>th</a:t>
          </a:r>
          <a:r>
            <a:rPr lang="en-US"/>
            <a:t> District Senior Center</a:t>
          </a:r>
        </a:p>
      </dgm:t>
    </dgm:pt>
    <dgm:pt modelId="{698659C3-6E4B-4304-A552-D5E41DD6DB85}" type="parTrans" cxnId="{9DF81DA2-9F0B-4480-BA45-B71FA3F56659}">
      <dgm:prSet/>
      <dgm:spPr/>
      <dgm:t>
        <a:bodyPr/>
        <a:lstStyle/>
        <a:p>
          <a:endParaRPr lang="en-US"/>
        </a:p>
      </dgm:t>
    </dgm:pt>
    <dgm:pt modelId="{45343549-3ADF-4D2A-BF4A-4ABC62037886}" type="sibTrans" cxnId="{9DF81DA2-9F0B-4480-BA45-B71FA3F56659}">
      <dgm:prSet/>
      <dgm:spPr/>
      <dgm:t>
        <a:bodyPr/>
        <a:lstStyle/>
        <a:p>
          <a:endParaRPr lang="en-US"/>
        </a:p>
      </dgm:t>
    </dgm:pt>
    <dgm:pt modelId="{7B6C7B7C-E1D1-48C2-8DFA-E8B3874A60B7}">
      <dgm:prSet/>
      <dgm:spPr/>
      <dgm:t>
        <a:bodyPr/>
        <a:lstStyle/>
        <a:p>
          <a:r>
            <a:rPr lang="en-US"/>
            <a:t>7</a:t>
          </a:r>
          <a:r>
            <a:rPr lang="en-US" baseline="30000"/>
            <a:t>th</a:t>
          </a:r>
          <a:r>
            <a:rPr lang="en-US"/>
            <a:t> District Senior Center (future)</a:t>
          </a:r>
        </a:p>
      </dgm:t>
    </dgm:pt>
    <dgm:pt modelId="{D9C8161B-02D6-4E2E-9F28-F94CDC4147AC}" type="parTrans" cxnId="{BD88B280-0132-4620-9E74-06EEB5AC97FE}">
      <dgm:prSet/>
      <dgm:spPr/>
      <dgm:t>
        <a:bodyPr/>
        <a:lstStyle/>
        <a:p>
          <a:endParaRPr lang="en-US"/>
        </a:p>
      </dgm:t>
    </dgm:pt>
    <dgm:pt modelId="{C7C897AE-7AEA-4859-9870-F5478BBD8AD3}" type="sibTrans" cxnId="{BD88B280-0132-4620-9E74-06EEB5AC97FE}">
      <dgm:prSet/>
      <dgm:spPr/>
      <dgm:t>
        <a:bodyPr/>
        <a:lstStyle/>
        <a:p>
          <a:endParaRPr lang="en-US"/>
        </a:p>
      </dgm:t>
    </dgm:pt>
    <dgm:pt modelId="{D1C44E6F-0AD2-4747-ACFF-FDAE91F0E7F3}">
      <dgm:prSet/>
      <dgm:spPr/>
      <dgm:t>
        <a:bodyPr/>
        <a:lstStyle/>
        <a:p>
          <a:r>
            <a:rPr lang="en-US"/>
            <a:t>3</a:t>
          </a:r>
          <a:r>
            <a:rPr lang="en-US" baseline="30000"/>
            <a:t>rd</a:t>
          </a:r>
          <a:r>
            <a:rPr lang="en-US"/>
            <a:t> District Park</a:t>
          </a:r>
        </a:p>
      </dgm:t>
    </dgm:pt>
    <dgm:pt modelId="{3088B072-570A-4577-B7EC-BB3E8FAA5C11}" type="parTrans" cxnId="{C25F5088-829E-4A38-9F38-1139BE4B2E64}">
      <dgm:prSet/>
      <dgm:spPr/>
      <dgm:t>
        <a:bodyPr/>
        <a:lstStyle/>
        <a:p>
          <a:endParaRPr lang="en-US"/>
        </a:p>
      </dgm:t>
    </dgm:pt>
    <dgm:pt modelId="{3352ED82-9B33-4727-A77E-C15EC8FACF37}" type="sibTrans" cxnId="{C25F5088-829E-4A38-9F38-1139BE4B2E64}">
      <dgm:prSet/>
      <dgm:spPr/>
      <dgm:t>
        <a:bodyPr/>
        <a:lstStyle/>
        <a:p>
          <a:endParaRPr lang="en-US"/>
        </a:p>
      </dgm:t>
    </dgm:pt>
    <dgm:pt modelId="{B5D64328-9E45-4659-9674-DBB0DEDE7D1F}">
      <dgm:prSet/>
      <dgm:spPr/>
      <dgm:t>
        <a:bodyPr/>
        <a:lstStyle/>
        <a:p>
          <a:r>
            <a:rPr lang="en-US"/>
            <a:t>4</a:t>
          </a:r>
          <a:r>
            <a:rPr lang="en-US" baseline="30000"/>
            <a:t>th</a:t>
          </a:r>
          <a:r>
            <a:rPr lang="en-US"/>
            <a:t> District Park</a:t>
          </a:r>
        </a:p>
      </dgm:t>
    </dgm:pt>
    <dgm:pt modelId="{67524560-4A00-4FB9-AB23-2EC97F358C19}" type="parTrans" cxnId="{352F3381-4FE4-48CB-B671-D3717645CA1F}">
      <dgm:prSet/>
      <dgm:spPr/>
      <dgm:t>
        <a:bodyPr/>
        <a:lstStyle/>
        <a:p>
          <a:endParaRPr lang="en-US"/>
        </a:p>
      </dgm:t>
    </dgm:pt>
    <dgm:pt modelId="{C21FF61B-7514-4E3D-A49B-64264D89529A}" type="sibTrans" cxnId="{352F3381-4FE4-48CB-B671-D3717645CA1F}">
      <dgm:prSet/>
      <dgm:spPr/>
      <dgm:t>
        <a:bodyPr/>
        <a:lstStyle/>
        <a:p>
          <a:endParaRPr lang="en-US"/>
        </a:p>
      </dgm:t>
    </dgm:pt>
    <dgm:pt modelId="{71058121-593B-4131-A127-42FDDE8A1D91}">
      <dgm:prSet/>
      <dgm:spPr/>
      <dgm:t>
        <a:bodyPr/>
        <a:lstStyle/>
        <a:p>
          <a:r>
            <a:rPr lang="en-US"/>
            <a:t>5</a:t>
          </a:r>
          <a:r>
            <a:rPr lang="en-US" baseline="30000"/>
            <a:t>th</a:t>
          </a:r>
          <a:r>
            <a:rPr lang="en-US"/>
            <a:t> District Park</a:t>
          </a:r>
        </a:p>
      </dgm:t>
    </dgm:pt>
    <dgm:pt modelId="{D958C213-5268-4C9E-9319-680A0B73A783}" type="parTrans" cxnId="{EB75D328-2BD7-4803-8C84-A1A36FDC3926}">
      <dgm:prSet/>
      <dgm:spPr/>
      <dgm:t>
        <a:bodyPr/>
        <a:lstStyle/>
        <a:p>
          <a:endParaRPr lang="en-US"/>
        </a:p>
      </dgm:t>
    </dgm:pt>
    <dgm:pt modelId="{59F2089C-04D4-4CBD-9174-2F9092660093}" type="sibTrans" cxnId="{EB75D328-2BD7-4803-8C84-A1A36FDC3926}">
      <dgm:prSet/>
      <dgm:spPr/>
      <dgm:t>
        <a:bodyPr/>
        <a:lstStyle/>
        <a:p>
          <a:endParaRPr lang="en-US"/>
        </a:p>
      </dgm:t>
    </dgm:pt>
    <dgm:pt modelId="{28182D84-93C0-47FA-A815-B3BA390FED68}">
      <dgm:prSet/>
      <dgm:spPr/>
      <dgm:t>
        <a:bodyPr/>
        <a:lstStyle/>
        <a:p>
          <a:r>
            <a:rPr lang="en-US"/>
            <a:t>6</a:t>
          </a:r>
          <a:r>
            <a:rPr lang="en-US" baseline="30000"/>
            <a:t>th</a:t>
          </a:r>
          <a:r>
            <a:rPr lang="en-US"/>
            <a:t> District Park</a:t>
          </a:r>
        </a:p>
      </dgm:t>
    </dgm:pt>
    <dgm:pt modelId="{10B65845-72FE-4FEC-8581-D11538008FEC}" type="parTrans" cxnId="{D3E9571C-A2B8-4F9B-93C1-16E26693F547}">
      <dgm:prSet/>
      <dgm:spPr/>
      <dgm:t>
        <a:bodyPr/>
        <a:lstStyle/>
        <a:p>
          <a:endParaRPr lang="en-US"/>
        </a:p>
      </dgm:t>
    </dgm:pt>
    <dgm:pt modelId="{071DA9B7-AE11-4480-A927-DB04CF1049A5}" type="sibTrans" cxnId="{D3E9571C-A2B8-4F9B-93C1-16E26693F547}">
      <dgm:prSet/>
      <dgm:spPr/>
      <dgm:t>
        <a:bodyPr/>
        <a:lstStyle/>
        <a:p>
          <a:endParaRPr lang="en-US"/>
        </a:p>
      </dgm:t>
    </dgm:pt>
    <dgm:pt modelId="{E589E1A4-7787-42D3-9C11-56755DF6BF83}">
      <dgm:prSet/>
      <dgm:spPr/>
      <dgm:t>
        <a:bodyPr/>
        <a:lstStyle/>
        <a:p>
          <a:r>
            <a:rPr lang="en-US"/>
            <a:t>7</a:t>
          </a:r>
          <a:r>
            <a:rPr lang="en-US" baseline="30000"/>
            <a:t>th</a:t>
          </a:r>
          <a:r>
            <a:rPr lang="en-US"/>
            <a:t> District Park</a:t>
          </a:r>
        </a:p>
      </dgm:t>
    </dgm:pt>
    <dgm:pt modelId="{032F188D-033C-4E15-8C17-31FF871573F1}" type="parTrans" cxnId="{EE200187-A3FC-474F-8FEC-35D550E4BCC0}">
      <dgm:prSet/>
      <dgm:spPr/>
      <dgm:t>
        <a:bodyPr/>
        <a:lstStyle/>
        <a:p>
          <a:endParaRPr lang="en-US"/>
        </a:p>
      </dgm:t>
    </dgm:pt>
    <dgm:pt modelId="{43CCAB3A-11CE-445E-BD02-E5DD7CE2D2B8}" type="sibTrans" cxnId="{EE200187-A3FC-474F-8FEC-35D550E4BCC0}">
      <dgm:prSet/>
      <dgm:spPr/>
      <dgm:t>
        <a:bodyPr/>
        <a:lstStyle/>
        <a:p>
          <a:endParaRPr lang="en-US"/>
        </a:p>
      </dgm:t>
    </dgm:pt>
    <dgm:pt modelId="{1E6249BE-0FC4-4A6E-97C2-5670F65680B2}">
      <dgm:prSet/>
      <dgm:spPr/>
      <dgm:t>
        <a:bodyPr/>
        <a:lstStyle/>
        <a:p>
          <a:r>
            <a:rPr lang="en-US"/>
            <a:t>West Bank Maintenance Shop</a:t>
          </a:r>
        </a:p>
      </dgm:t>
    </dgm:pt>
    <dgm:pt modelId="{970AF9CF-D62E-4B18-8189-F9B92441AA5E}" type="parTrans" cxnId="{33BF37F8-1A9F-440F-BC39-87EA593DE72C}">
      <dgm:prSet/>
      <dgm:spPr/>
      <dgm:t>
        <a:bodyPr/>
        <a:lstStyle/>
        <a:p>
          <a:endParaRPr lang="en-US"/>
        </a:p>
      </dgm:t>
    </dgm:pt>
    <dgm:pt modelId="{86D25B58-A969-4203-8FAA-5C4DD910C642}" type="sibTrans" cxnId="{33BF37F8-1A9F-440F-BC39-87EA593DE72C}">
      <dgm:prSet/>
      <dgm:spPr/>
      <dgm:t>
        <a:bodyPr/>
        <a:lstStyle/>
        <a:p>
          <a:endParaRPr lang="en-US"/>
        </a:p>
      </dgm:t>
    </dgm:pt>
    <dgm:pt modelId="{BBE4123E-7858-4685-9951-720522F04BFE}">
      <dgm:prSet/>
      <dgm:spPr/>
      <dgm:t>
        <a:bodyPr/>
        <a:lstStyle/>
        <a:p>
          <a:r>
            <a:rPr lang="en-US" dirty="0"/>
            <a:t>Courthouse Annex</a:t>
          </a:r>
        </a:p>
      </dgm:t>
    </dgm:pt>
    <dgm:pt modelId="{CBCDEC48-E158-464D-BD16-0D3D42EA79CF}" type="parTrans" cxnId="{E633C9F2-8A1E-47FA-826E-3518C8F6B53E}">
      <dgm:prSet/>
      <dgm:spPr/>
      <dgm:t>
        <a:bodyPr/>
        <a:lstStyle/>
        <a:p>
          <a:endParaRPr lang="en-US"/>
        </a:p>
      </dgm:t>
    </dgm:pt>
    <dgm:pt modelId="{2E6C2BFD-176F-4695-8393-A80073F5392D}" type="sibTrans" cxnId="{E633C9F2-8A1E-47FA-826E-3518C8F6B53E}">
      <dgm:prSet/>
      <dgm:spPr/>
      <dgm:t>
        <a:bodyPr/>
        <a:lstStyle/>
        <a:p>
          <a:endParaRPr lang="en-US"/>
        </a:p>
      </dgm:t>
    </dgm:pt>
    <dgm:pt modelId="{3E972D0D-B1DF-4BB0-9304-E433E387F6BE}">
      <dgm:prSet/>
      <dgm:spPr/>
      <dgm:t>
        <a:bodyPr/>
        <a:lstStyle/>
        <a:p>
          <a:r>
            <a:rPr lang="en-US"/>
            <a:t>Vacherie Library</a:t>
          </a:r>
        </a:p>
      </dgm:t>
    </dgm:pt>
    <dgm:pt modelId="{DE4BF289-9815-4EAF-94C7-01F9B62AC118}" type="parTrans" cxnId="{921B9956-FCC4-405A-AB9F-84FF6F9D0FDA}">
      <dgm:prSet/>
      <dgm:spPr/>
      <dgm:t>
        <a:bodyPr/>
        <a:lstStyle/>
        <a:p>
          <a:endParaRPr lang="en-US"/>
        </a:p>
      </dgm:t>
    </dgm:pt>
    <dgm:pt modelId="{52518A17-8D66-47DA-A132-BC6D287ADA55}" type="sibTrans" cxnId="{921B9956-FCC4-405A-AB9F-84FF6F9D0FDA}">
      <dgm:prSet/>
      <dgm:spPr/>
      <dgm:t>
        <a:bodyPr/>
        <a:lstStyle/>
        <a:p>
          <a:endParaRPr lang="en-US"/>
        </a:p>
      </dgm:t>
    </dgm:pt>
    <dgm:pt modelId="{88508580-3094-48BB-8B4B-0197FFDD6929}">
      <dgm:prSet/>
      <dgm:spPr/>
      <dgm:t>
        <a:bodyPr/>
        <a:lstStyle/>
        <a:p>
          <a:r>
            <a:rPr lang="en-US"/>
            <a:t>Utilities Office</a:t>
          </a:r>
        </a:p>
      </dgm:t>
    </dgm:pt>
    <dgm:pt modelId="{7E99E45B-F292-422E-A4AA-E7739AA4E413}" type="parTrans" cxnId="{2ACB5449-A35B-4C8F-876B-214A2434E5E3}">
      <dgm:prSet/>
      <dgm:spPr/>
      <dgm:t>
        <a:bodyPr/>
        <a:lstStyle/>
        <a:p>
          <a:endParaRPr lang="en-US"/>
        </a:p>
      </dgm:t>
    </dgm:pt>
    <dgm:pt modelId="{4F3C9789-BDEA-4821-8CF6-84A180E0C573}" type="sibTrans" cxnId="{2ACB5449-A35B-4C8F-876B-214A2434E5E3}">
      <dgm:prSet/>
      <dgm:spPr/>
      <dgm:t>
        <a:bodyPr/>
        <a:lstStyle/>
        <a:p>
          <a:endParaRPr lang="en-US"/>
        </a:p>
      </dgm:t>
    </dgm:pt>
    <dgm:pt modelId="{9B4E5D97-DB89-468A-8AA3-0D90FC49FF2D}">
      <dgm:prSet/>
      <dgm:spPr/>
      <dgm:t>
        <a:bodyPr/>
        <a:lstStyle/>
        <a:p>
          <a:r>
            <a:rPr lang="en-US"/>
            <a:t>Vacherie Water Plant</a:t>
          </a:r>
        </a:p>
      </dgm:t>
    </dgm:pt>
    <dgm:pt modelId="{BEF9D6AB-B679-483D-88B5-3592C4D86F80}" type="parTrans" cxnId="{88D5D16E-A434-4AE3-83AC-79D60776E6FB}">
      <dgm:prSet/>
      <dgm:spPr/>
      <dgm:t>
        <a:bodyPr/>
        <a:lstStyle/>
        <a:p>
          <a:endParaRPr lang="en-US"/>
        </a:p>
      </dgm:t>
    </dgm:pt>
    <dgm:pt modelId="{F484138F-1FE7-4238-86DA-CE2331580D77}" type="sibTrans" cxnId="{88D5D16E-A434-4AE3-83AC-79D60776E6FB}">
      <dgm:prSet/>
      <dgm:spPr/>
      <dgm:t>
        <a:bodyPr/>
        <a:lstStyle/>
        <a:p>
          <a:endParaRPr lang="en-US"/>
        </a:p>
      </dgm:t>
    </dgm:pt>
    <dgm:pt modelId="{DE7A2A99-C17C-4C7A-B3C8-756B30DA1B9D}">
      <dgm:prSet/>
      <dgm:spPr/>
      <dgm:t>
        <a:bodyPr/>
        <a:lstStyle/>
        <a:p>
          <a:r>
            <a:rPr lang="en-US"/>
            <a:t>Convent Water Plant</a:t>
          </a:r>
        </a:p>
      </dgm:t>
    </dgm:pt>
    <dgm:pt modelId="{DC7B177D-3D42-44EA-B7BA-3B76E1CF3789}" type="parTrans" cxnId="{712EBE21-83AB-48A7-A9CB-0BBD0F58D189}">
      <dgm:prSet/>
      <dgm:spPr/>
      <dgm:t>
        <a:bodyPr/>
        <a:lstStyle/>
        <a:p>
          <a:endParaRPr lang="en-US"/>
        </a:p>
      </dgm:t>
    </dgm:pt>
    <dgm:pt modelId="{955ED88D-C9BE-4246-8F16-375534AAF597}" type="sibTrans" cxnId="{712EBE21-83AB-48A7-A9CB-0BBD0F58D189}">
      <dgm:prSet/>
      <dgm:spPr/>
      <dgm:t>
        <a:bodyPr/>
        <a:lstStyle/>
        <a:p>
          <a:endParaRPr lang="en-US"/>
        </a:p>
      </dgm:t>
    </dgm:pt>
    <dgm:pt modelId="{BC420C16-5630-40D7-B34A-B45078BDC6A4}" type="pres">
      <dgm:prSet presAssocID="{A92A80D5-E1B2-4DA0-9B17-E7EB06789C87}" presName="diagram" presStyleCnt="0">
        <dgm:presLayoutVars>
          <dgm:dir/>
          <dgm:resizeHandles val="exact"/>
        </dgm:presLayoutVars>
      </dgm:prSet>
      <dgm:spPr/>
    </dgm:pt>
    <dgm:pt modelId="{0C841E23-7DB3-47F2-8628-DDFC87B33EB6}" type="pres">
      <dgm:prSet presAssocID="{34C5FD9C-C12A-4003-BC62-C74C03AEF41C}" presName="node" presStyleLbl="node1" presStyleIdx="0" presStyleCnt="16">
        <dgm:presLayoutVars>
          <dgm:bulletEnabled val="1"/>
        </dgm:presLayoutVars>
      </dgm:prSet>
      <dgm:spPr/>
    </dgm:pt>
    <dgm:pt modelId="{411DFA13-587D-447F-9F57-799D4FA0A08A}" type="pres">
      <dgm:prSet presAssocID="{A1C807F3-1C6A-4DFB-AC52-A3E70BFF7BF0}" presName="sibTrans" presStyleCnt="0"/>
      <dgm:spPr/>
    </dgm:pt>
    <dgm:pt modelId="{C9170592-D0E9-44C9-983B-6B8E087D298E}" type="pres">
      <dgm:prSet presAssocID="{929E3CCE-6888-40D2-A66B-D7105299C6FB}" presName="node" presStyleLbl="node1" presStyleIdx="1" presStyleCnt="16">
        <dgm:presLayoutVars>
          <dgm:bulletEnabled val="1"/>
        </dgm:presLayoutVars>
      </dgm:prSet>
      <dgm:spPr/>
    </dgm:pt>
    <dgm:pt modelId="{344633E2-90E3-4A2C-95D6-EE7289047D71}" type="pres">
      <dgm:prSet presAssocID="{6DC07B4D-D59D-4A01-AFAE-3EAF15FD2DF1}" presName="sibTrans" presStyleCnt="0"/>
      <dgm:spPr/>
    </dgm:pt>
    <dgm:pt modelId="{10204446-ABEB-4619-8371-B336D16167DE}" type="pres">
      <dgm:prSet presAssocID="{9C100727-C873-458D-A263-988DAC9AFA17}" presName="node" presStyleLbl="node1" presStyleIdx="2" presStyleCnt="16">
        <dgm:presLayoutVars>
          <dgm:bulletEnabled val="1"/>
        </dgm:presLayoutVars>
      </dgm:prSet>
      <dgm:spPr/>
    </dgm:pt>
    <dgm:pt modelId="{8E726758-32BB-4EAD-ACFF-90F428F50746}" type="pres">
      <dgm:prSet presAssocID="{852F89E3-3A70-43D2-9514-BD568E310A5D}" presName="sibTrans" presStyleCnt="0"/>
      <dgm:spPr/>
    </dgm:pt>
    <dgm:pt modelId="{BA83150E-D78D-41AD-B3FF-124852095CD5}" type="pres">
      <dgm:prSet presAssocID="{D7EB2876-FD24-4C7D-ABEC-6F4880F3E6F8}" presName="node" presStyleLbl="node1" presStyleIdx="3" presStyleCnt="16">
        <dgm:presLayoutVars>
          <dgm:bulletEnabled val="1"/>
        </dgm:presLayoutVars>
      </dgm:prSet>
      <dgm:spPr/>
    </dgm:pt>
    <dgm:pt modelId="{A3FFC523-8062-4F9D-9F5F-20CD5436A2C6}" type="pres">
      <dgm:prSet presAssocID="{45343549-3ADF-4D2A-BF4A-4ABC62037886}" presName="sibTrans" presStyleCnt="0"/>
      <dgm:spPr/>
    </dgm:pt>
    <dgm:pt modelId="{57CE81C6-872D-4DC4-BF91-0A4D3049B9BB}" type="pres">
      <dgm:prSet presAssocID="{7B6C7B7C-E1D1-48C2-8DFA-E8B3874A60B7}" presName="node" presStyleLbl="node1" presStyleIdx="4" presStyleCnt="16">
        <dgm:presLayoutVars>
          <dgm:bulletEnabled val="1"/>
        </dgm:presLayoutVars>
      </dgm:prSet>
      <dgm:spPr/>
    </dgm:pt>
    <dgm:pt modelId="{6E119286-F0FC-4E80-9917-23DCE31A96A8}" type="pres">
      <dgm:prSet presAssocID="{C7C897AE-7AEA-4859-9870-F5478BBD8AD3}" presName="sibTrans" presStyleCnt="0"/>
      <dgm:spPr/>
    </dgm:pt>
    <dgm:pt modelId="{05904152-522F-4F40-BB16-25CEA73FD02C}" type="pres">
      <dgm:prSet presAssocID="{D1C44E6F-0AD2-4747-ACFF-FDAE91F0E7F3}" presName="node" presStyleLbl="node1" presStyleIdx="5" presStyleCnt="16">
        <dgm:presLayoutVars>
          <dgm:bulletEnabled val="1"/>
        </dgm:presLayoutVars>
      </dgm:prSet>
      <dgm:spPr/>
    </dgm:pt>
    <dgm:pt modelId="{25D45FD1-2F92-43F1-8C45-88EAE49C28A7}" type="pres">
      <dgm:prSet presAssocID="{3352ED82-9B33-4727-A77E-C15EC8FACF37}" presName="sibTrans" presStyleCnt="0"/>
      <dgm:spPr/>
    </dgm:pt>
    <dgm:pt modelId="{9EB8E9FF-BF6A-45EE-BCD1-0D25969A1F58}" type="pres">
      <dgm:prSet presAssocID="{B5D64328-9E45-4659-9674-DBB0DEDE7D1F}" presName="node" presStyleLbl="node1" presStyleIdx="6" presStyleCnt="16">
        <dgm:presLayoutVars>
          <dgm:bulletEnabled val="1"/>
        </dgm:presLayoutVars>
      </dgm:prSet>
      <dgm:spPr/>
    </dgm:pt>
    <dgm:pt modelId="{5911723A-0BF9-4AEC-9BF1-D751DC9BBE6E}" type="pres">
      <dgm:prSet presAssocID="{C21FF61B-7514-4E3D-A49B-64264D89529A}" presName="sibTrans" presStyleCnt="0"/>
      <dgm:spPr/>
    </dgm:pt>
    <dgm:pt modelId="{AEE0B574-7032-4769-90E7-23F7F57CE0AE}" type="pres">
      <dgm:prSet presAssocID="{71058121-593B-4131-A127-42FDDE8A1D91}" presName="node" presStyleLbl="node1" presStyleIdx="7" presStyleCnt="16">
        <dgm:presLayoutVars>
          <dgm:bulletEnabled val="1"/>
        </dgm:presLayoutVars>
      </dgm:prSet>
      <dgm:spPr/>
    </dgm:pt>
    <dgm:pt modelId="{5CB4F129-C975-4B33-8F5C-424820752C7E}" type="pres">
      <dgm:prSet presAssocID="{59F2089C-04D4-4CBD-9174-2F9092660093}" presName="sibTrans" presStyleCnt="0"/>
      <dgm:spPr/>
    </dgm:pt>
    <dgm:pt modelId="{1C0A583E-6E62-4E6A-ADC8-E80156A54C7D}" type="pres">
      <dgm:prSet presAssocID="{28182D84-93C0-47FA-A815-B3BA390FED68}" presName="node" presStyleLbl="node1" presStyleIdx="8" presStyleCnt="16">
        <dgm:presLayoutVars>
          <dgm:bulletEnabled val="1"/>
        </dgm:presLayoutVars>
      </dgm:prSet>
      <dgm:spPr/>
    </dgm:pt>
    <dgm:pt modelId="{D2F4474F-957B-49E2-9F7E-91A2162197CE}" type="pres">
      <dgm:prSet presAssocID="{071DA9B7-AE11-4480-A927-DB04CF1049A5}" presName="sibTrans" presStyleCnt="0"/>
      <dgm:spPr/>
    </dgm:pt>
    <dgm:pt modelId="{D80821F5-CD46-4885-852A-0762BBA91C48}" type="pres">
      <dgm:prSet presAssocID="{E589E1A4-7787-42D3-9C11-56755DF6BF83}" presName="node" presStyleLbl="node1" presStyleIdx="9" presStyleCnt="16">
        <dgm:presLayoutVars>
          <dgm:bulletEnabled val="1"/>
        </dgm:presLayoutVars>
      </dgm:prSet>
      <dgm:spPr/>
    </dgm:pt>
    <dgm:pt modelId="{FB8F0C09-0DD6-445A-9189-50E285AD64F9}" type="pres">
      <dgm:prSet presAssocID="{43CCAB3A-11CE-445E-BD02-E5DD7CE2D2B8}" presName="sibTrans" presStyleCnt="0"/>
      <dgm:spPr/>
    </dgm:pt>
    <dgm:pt modelId="{8F5866F4-1F51-40A1-B597-FA94921D5AF3}" type="pres">
      <dgm:prSet presAssocID="{1E6249BE-0FC4-4A6E-97C2-5670F65680B2}" presName="node" presStyleLbl="node1" presStyleIdx="10" presStyleCnt="16">
        <dgm:presLayoutVars>
          <dgm:bulletEnabled val="1"/>
        </dgm:presLayoutVars>
      </dgm:prSet>
      <dgm:spPr/>
    </dgm:pt>
    <dgm:pt modelId="{8BDB04BF-9256-49EC-8B25-2FF82EBA61D3}" type="pres">
      <dgm:prSet presAssocID="{86D25B58-A969-4203-8FAA-5C4DD910C642}" presName="sibTrans" presStyleCnt="0"/>
      <dgm:spPr/>
    </dgm:pt>
    <dgm:pt modelId="{95644B6A-DD0D-4F04-8873-9ECEB392255E}" type="pres">
      <dgm:prSet presAssocID="{BBE4123E-7858-4685-9951-720522F04BFE}" presName="node" presStyleLbl="node1" presStyleIdx="11" presStyleCnt="16">
        <dgm:presLayoutVars>
          <dgm:bulletEnabled val="1"/>
        </dgm:presLayoutVars>
      </dgm:prSet>
      <dgm:spPr/>
    </dgm:pt>
    <dgm:pt modelId="{05EA4715-A7AF-4D3A-9E74-A5D2218A65FF}" type="pres">
      <dgm:prSet presAssocID="{2E6C2BFD-176F-4695-8393-A80073F5392D}" presName="sibTrans" presStyleCnt="0"/>
      <dgm:spPr/>
    </dgm:pt>
    <dgm:pt modelId="{9CB7E02D-C50F-4D2C-BB44-62263E0E30DC}" type="pres">
      <dgm:prSet presAssocID="{3E972D0D-B1DF-4BB0-9304-E433E387F6BE}" presName="node" presStyleLbl="node1" presStyleIdx="12" presStyleCnt="16">
        <dgm:presLayoutVars>
          <dgm:bulletEnabled val="1"/>
        </dgm:presLayoutVars>
      </dgm:prSet>
      <dgm:spPr/>
    </dgm:pt>
    <dgm:pt modelId="{1E8F1C02-4F10-48AB-9095-312EB6C14A9F}" type="pres">
      <dgm:prSet presAssocID="{52518A17-8D66-47DA-A132-BC6D287ADA55}" presName="sibTrans" presStyleCnt="0"/>
      <dgm:spPr/>
    </dgm:pt>
    <dgm:pt modelId="{6F533D7D-872E-41B8-97D9-68DBFFD31A9B}" type="pres">
      <dgm:prSet presAssocID="{88508580-3094-48BB-8B4B-0197FFDD6929}" presName="node" presStyleLbl="node1" presStyleIdx="13" presStyleCnt="16">
        <dgm:presLayoutVars>
          <dgm:bulletEnabled val="1"/>
        </dgm:presLayoutVars>
      </dgm:prSet>
      <dgm:spPr/>
    </dgm:pt>
    <dgm:pt modelId="{F7B116D9-772C-4444-BD1F-4F146C27877C}" type="pres">
      <dgm:prSet presAssocID="{4F3C9789-BDEA-4821-8CF6-84A180E0C573}" presName="sibTrans" presStyleCnt="0"/>
      <dgm:spPr/>
    </dgm:pt>
    <dgm:pt modelId="{C3DD86E7-8862-4C96-A288-331C490C4C90}" type="pres">
      <dgm:prSet presAssocID="{9B4E5D97-DB89-468A-8AA3-0D90FC49FF2D}" presName="node" presStyleLbl="node1" presStyleIdx="14" presStyleCnt="16">
        <dgm:presLayoutVars>
          <dgm:bulletEnabled val="1"/>
        </dgm:presLayoutVars>
      </dgm:prSet>
      <dgm:spPr/>
    </dgm:pt>
    <dgm:pt modelId="{9909F47C-AE19-4297-B6E3-8118E2AFEE3A}" type="pres">
      <dgm:prSet presAssocID="{F484138F-1FE7-4238-86DA-CE2331580D77}" presName="sibTrans" presStyleCnt="0"/>
      <dgm:spPr/>
    </dgm:pt>
    <dgm:pt modelId="{77DE68D3-E387-4FE2-8E1E-13A9F75E70D5}" type="pres">
      <dgm:prSet presAssocID="{DE7A2A99-C17C-4C7A-B3C8-756B30DA1B9D}" presName="node" presStyleLbl="node1" presStyleIdx="15" presStyleCnt="16">
        <dgm:presLayoutVars>
          <dgm:bulletEnabled val="1"/>
        </dgm:presLayoutVars>
      </dgm:prSet>
      <dgm:spPr/>
    </dgm:pt>
  </dgm:ptLst>
  <dgm:cxnLst>
    <dgm:cxn modelId="{EA611E01-F890-4239-B6C4-971796036796}" type="presOf" srcId="{D1C44E6F-0AD2-4747-ACFF-FDAE91F0E7F3}" destId="{05904152-522F-4F40-BB16-25CEA73FD02C}" srcOrd="0" destOrd="0" presId="urn:microsoft.com/office/officeart/2005/8/layout/default"/>
    <dgm:cxn modelId="{03B66A03-7226-480B-B65F-1AAD0E7E4CB1}" type="presOf" srcId="{929E3CCE-6888-40D2-A66B-D7105299C6FB}" destId="{C9170592-D0E9-44C9-983B-6B8E087D298E}" srcOrd="0" destOrd="0" presId="urn:microsoft.com/office/officeart/2005/8/layout/default"/>
    <dgm:cxn modelId="{8DB40207-BD6B-40AF-BD4F-1E1A01DE0C5B}" type="presOf" srcId="{28182D84-93C0-47FA-A815-B3BA390FED68}" destId="{1C0A583E-6E62-4E6A-ADC8-E80156A54C7D}" srcOrd="0" destOrd="0" presId="urn:microsoft.com/office/officeart/2005/8/layout/default"/>
    <dgm:cxn modelId="{D3E9571C-A2B8-4F9B-93C1-16E26693F547}" srcId="{A92A80D5-E1B2-4DA0-9B17-E7EB06789C87}" destId="{28182D84-93C0-47FA-A815-B3BA390FED68}" srcOrd="8" destOrd="0" parTransId="{10B65845-72FE-4FEC-8581-D11538008FEC}" sibTransId="{071DA9B7-AE11-4480-A927-DB04CF1049A5}"/>
    <dgm:cxn modelId="{712EBE21-83AB-48A7-A9CB-0BBD0F58D189}" srcId="{A92A80D5-E1B2-4DA0-9B17-E7EB06789C87}" destId="{DE7A2A99-C17C-4C7A-B3C8-756B30DA1B9D}" srcOrd="15" destOrd="0" parTransId="{DC7B177D-3D42-44EA-B7BA-3B76E1CF3789}" sibTransId="{955ED88D-C9BE-4246-8F16-375534AAF597}"/>
    <dgm:cxn modelId="{EB75D328-2BD7-4803-8C84-A1A36FDC3926}" srcId="{A92A80D5-E1B2-4DA0-9B17-E7EB06789C87}" destId="{71058121-593B-4131-A127-42FDDE8A1D91}" srcOrd="7" destOrd="0" parTransId="{D958C213-5268-4C9E-9319-680A0B73A783}" sibTransId="{59F2089C-04D4-4CBD-9174-2F9092660093}"/>
    <dgm:cxn modelId="{18776733-6581-4F12-AD9E-01546A4FC25F}" type="presOf" srcId="{BBE4123E-7858-4685-9951-720522F04BFE}" destId="{95644B6A-DD0D-4F04-8873-9ECEB392255E}" srcOrd="0" destOrd="0" presId="urn:microsoft.com/office/officeart/2005/8/layout/default"/>
    <dgm:cxn modelId="{04880739-5CE8-4FE6-BF26-D23D2C220E77}" srcId="{A92A80D5-E1B2-4DA0-9B17-E7EB06789C87}" destId="{9C100727-C873-458D-A263-988DAC9AFA17}" srcOrd="2" destOrd="0" parTransId="{D9A72B5B-26EE-4761-AE45-FB6F222F267D}" sibTransId="{852F89E3-3A70-43D2-9514-BD568E310A5D}"/>
    <dgm:cxn modelId="{6ED5D660-AE1E-4366-8D78-08BEAD203EAA}" type="presOf" srcId="{34C5FD9C-C12A-4003-BC62-C74C03AEF41C}" destId="{0C841E23-7DB3-47F2-8628-DDFC87B33EB6}" srcOrd="0" destOrd="0" presId="urn:microsoft.com/office/officeart/2005/8/layout/default"/>
    <dgm:cxn modelId="{3DC33C41-E67C-4E01-9F4B-C9FA91AA2E94}" type="presOf" srcId="{71058121-593B-4131-A127-42FDDE8A1D91}" destId="{AEE0B574-7032-4769-90E7-23F7F57CE0AE}" srcOrd="0" destOrd="0" presId="urn:microsoft.com/office/officeart/2005/8/layout/default"/>
    <dgm:cxn modelId="{0F54B166-0328-4B98-844D-45A903FB0534}" type="presOf" srcId="{D7EB2876-FD24-4C7D-ABEC-6F4880F3E6F8}" destId="{BA83150E-D78D-41AD-B3FF-124852095CD5}" srcOrd="0" destOrd="0" presId="urn:microsoft.com/office/officeart/2005/8/layout/default"/>
    <dgm:cxn modelId="{3140B767-B320-49C9-A8A5-617E13974147}" srcId="{A92A80D5-E1B2-4DA0-9B17-E7EB06789C87}" destId="{929E3CCE-6888-40D2-A66B-D7105299C6FB}" srcOrd="1" destOrd="0" parTransId="{F8232001-6803-4DAA-A7CE-EA65A105DB53}" sibTransId="{6DC07B4D-D59D-4A01-AFAE-3EAF15FD2DF1}"/>
    <dgm:cxn modelId="{2ACB5449-A35B-4C8F-876B-214A2434E5E3}" srcId="{A92A80D5-E1B2-4DA0-9B17-E7EB06789C87}" destId="{88508580-3094-48BB-8B4B-0197FFDD6929}" srcOrd="13" destOrd="0" parTransId="{7E99E45B-F292-422E-A4AA-E7739AA4E413}" sibTransId="{4F3C9789-BDEA-4821-8CF6-84A180E0C573}"/>
    <dgm:cxn modelId="{2E13996A-214B-4D49-92D7-11EA8FAEED5C}" type="presOf" srcId="{1E6249BE-0FC4-4A6E-97C2-5670F65680B2}" destId="{8F5866F4-1F51-40A1-B597-FA94921D5AF3}" srcOrd="0" destOrd="0" presId="urn:microsoft.com/office/officeart/2005/8/layout/default"/>
    <dgm:cxn modelId="{88D5D16E-A434-4AE3-83AC-79D60776E6FB}" srcId="{A92A80D5-E1B2-4DA0-9B17-E7EB06789C87}" destId="{9B4E5D97-DB89-468A-8AA3-0D90FC49FF2D}" srcOrd="14" destOrd="0" parTransId="{BEF9D6AB-B679-483D-88B5-3592C4D86F80}" sibTransId="{F484138F-1FE7-4238-86DA-CE2331580D77}"/>
    <dgm:cxn modelId="{D7D13F74-ABE6-4885-976C-52F4FE94CEA3}" type="presOf" srcId="{9B4E5D97-DB89-468A-8AA3-0D90FC49FF2D}" destId="{C3DD86E7-8862-4C96-A288-331C490C4C90}" srcOrd="0" destOrd="0" presId="urn:microsoft.com/office/officeart/2005/8/layout/default"/>
    <dgm:cxn modelId="{4F666D56-E2F5-4CF7-AF2C-24C38AE34FDC}" type="presOf" srcId="{DE7A2A99-C17C-4C7A-B3C8-756B30DA1B9D}" destId="{77DE68D3-E387-4FE2-8E1E-13A9F75E70D5}" srcOrd="0" destOrd="0" presId="urn:microsoft.com/office/officeart/2005/8/layout/default"/>
    <dgm:cxn modelId="{921B9956-FCC4-405A-AB9F-84FF6F9D0FDA}" srcId="{A92A80D5-E1B2-4DA0-9B17-E7EB06789C87}" destId="{3E972D0D-B1DF-4BB0-9304-E433E387F6BE}" srcOrd="12" destOrd="0" parTransId="{DE4BF289-9815-4EAF-94C7-01F9B62AC118}" sibTransId="{52518A17-8D66-47DA-A132-BC6D287ADA55}"/>
    <dgm:cxn modelId="{BD88B280-0132-4620-9E74-06EEB5AC97FE}" srcId="{A92A80D5-E1B2-4DA0-9B17-E7EB06789C87}" destId="{7B6C7B7C-E1D1-48C2-8DFA-E8B3874A60B7}" srcOrd="4" destOrd="0" parTransId="{D9C8161B-02D6-4E2E-9F28-F94CDC4147AC}" sibTransId="{C7C897AE-7AEA-4859-9870-F5478BBD8AD3}"/>
    <dgm:cxn modelId="{352F3381-4FE4-48CB-B671-D3717645CA1F}" srcId="{A92A80D5-E1B2-4DA0-9B17-E7EB06789C87}" destId="{B5D64328-9E45-4659-9674-DBB0DEDE7D1F}" srcOrd="6" destOrd="0" parTransId="{67524560-4A00-4FB9-AB23-2EC97F358C19}" sibTransId="{C21FF61B-7514-4E3D-A49B-64264D89529A}"/>
    <dgm:cxn modelId="{EE200187-A3FC-474F-8FEC-35D550E4BCC0}" srcId="{A92A80D5-E1B2-4DA0-9B17-E7EB06789C87}" destId="{E589E1A4-7787-42D3-9C11-56755DF6BF83}" srcOrd="9" destOrd="0" parTransId="{032F188D-033C-4E15-8C17-31FF871573F1}" sibTransId="{43CCAB3A-11CE-445E-BD02-E5DD7CE2D2B8}"/>
    <dgm:cxn modelId="{C25F5088-829E-4A38-9F38-1139BE4B2E64}" srcId="{A92A80D5-E1B2-4DA0-9B17-E7EB06789C87}" destId="{D1C44E6F-0AD2-4747-ACFF-FDAE91F0E7F3}" srcOrd="5" destOrd="0" parTransId="{3088B072-570A-4577-B7EC-BB3E8FAA5C11}" sibTransId="{3352ED82-9B33-4727-A77E-C15EC8FACF37}"/>
    <dgm:cxn modelId="{0A2AC48C-E347-464A-833D-7BF6D3545DF2}" type="presOf" srcId="{E589E1A4-7787-42D3-9C11-56755DF6BF83}" destId="{D80821F5-CD46-4885-852A-0762BBA91C48}" srcOrd="0" destOrd="0" presId="urn:microsoft.com/office/officeart/2005/8/layout/default"/>
    <dgm:cxn modelId="{FAD27B8D-60F7-4581-B987-DD01B4E79B42}" type="presOf" srcId="{3E972D0D-B1DF-4BB0-9304-E433E387F6BE}" destId="{9CB7E02D-C50F-4D2C-BB44-62263E0E30DC}" srcOrd="0" destOrd="0" presId="urn:microsoft.com/office/officeart/2005/8/layout/default"/>
    <dgm:cxn modelId="{AB51369A-1B8B-4780-B49B-83000DE69360}" type="presOf" srcId="{B5D64328-9E45-4659-9674-DBB0DEDE7D1F}" destId="{9EB8E9FF-BF6A-45EE-BCD1-0D25969A1F58}" srcOrd="0" destOrd="0" presId="urn:microsoft.com/office/officeart/2005/8/layout/default"/>
    <dgm:cxn modelId="{DAB4619C-03C5-4CBC-B62B-0EF3F468C08A}" srcId="{A92A80D5-E1B2-4DA0-9B17-E7EB06789C87}" destId="{34C5FD9C-C12A-4003-BC62-C74C03AEF41C}" srcOrd="0" destOrd="0" parTransId="{5E02C29E-215C-4737-813D-B75454CD7B98}" sibTransId="{A1C807F3-1C6A-4DFB-AC52-A3E70BFF7BF0}"/>
    <dgm:cxn modelId="{9DF81DA2-9F0B-4480-BA45-B71FA3F56659}" srcId="{A92A80D5-E1B2-4DA0-9B17-E7EB06789C87}" destId="{D7EB2876-FD24-4C7D-ABEC-6F4880F3E6F8}" srcOrd="3" destOrd="0" parTransId="{698659C3-6E4B-4304-A552-D5E41DD6DB85}" sibTransId="{45343549-3ADF-4D2A-BF4A-4ABC62037886}"/>
    <dgm:cxn modelId="{848B09E4-7C21-4E87-918F-BFCC80839907}" type="presOf" srcId="{A92A80D5-E1B2-4DA0-9B17-E7EB06789C87}" destId="{BC420C16-5630-40D7-B34A-B45078BDC6A4}" srcOrd="0" destOrd="0" presId="urn:microsoft.com/office/officeart/2005/8/layout/default"/>
    <dgm:cxn modelId="{2016A5E4-0B11-40F5-8674-9FB6E6F81A54}" type="presOf" srcId="{7B6C7B7C-E1D1-48C2-8DFA-E8B3874A60B7}" destId="{57CE81C6-872D-4DC4-BF91-0A4D3049B9BB}" srcOrd="0" destOrd="0" presId="urn:microsoft.com/office/officeart/2005/8/layout/default"/>
    <dgm:cxn modelId="{E633C9F2-8A1E-47FA-826E-3518C8F6B53E}" srcId="{A92A80D5-E1B2-4DA0-9B17-E7EB06789C87}" destId="{BBE4123E-7858-4685-9951-720522F04BFE}" srcOrd="11" destOrd="0" parTransId="{CBCDEC48-E158-464D-BD16-0D3D42EA79CF}" sibTransId="{2E6C2BFD-176F-4695-8393-A80073F5392D}"/>
    <dgm:cxn modelId="{4950D3F7-9E1E-4E11-B960-2923A14DC66E}" type="presOf" srcId="{88508580-3094-48BB-8B4B-0197FFDD6929}" destId="{6F533D7D-872E-41B8-97D9-68DBFFD31A9B}" srcOrd="0" destOrd="0" presId="urn:microsoft.com/office/officeart/2005/8/layout/default"/>
    <dgm:cxn modelId="{33BF37F8-1A9F-440F-BC39-87EA593DE72C}" srcId="{A92A80D5-E1B2-4DA0-9B17-E7EB06789C87}" destId="{1E6249BE-0FC4-4A6E-97C2-5670F65680B2}" srcOrd="10" destOrd="0" parTransId="{970AF9CF-D62E-4B18-8189-F9B92441AA5E}" sibTransId="{86D25B58-A969-4203-8FAA-5C4DD910C642}"/>
    <dgm:cxn modelId="{5D4DABFA-A39F-4B08-9368-2618A44CA97B}" type="presOf" srcId="{9C100727-C873-458D-A263-988DAC9AFA17}" destId="{10204446-ABEB-4619-8371-B336D16167DE}" srcOrd="0" destOrd="0" presId="urn:microsoft.com/office/officeart/2005/8/layout/default"/>
    <dgm:cxn modelId="{1D819A65-2492-4698-8FC9-F89DCF8B5689}" type="presParOf" srcId="{BC420C16-5630-40D7-B34A-B45078BDC6A4}" destId="{0C841E23-7DB3-47F2-8628-DDFC87B33EB6}" srcOrd="0" destOrd="0" presId="urn:microsoft.com/office/officeart/2005/8/layout/default"/>
    <dgm:cxn modelId="{F63B9A20-9CE2-48E8-9565-2F18DCFAEC3B}" type="presParOf" srcId="{BC420C16-5630-40D7-B34A-B45078BDC6A4}" destId="{411DFA13-587D-447F-9F57-799D4FA0A08A}" srcOrd="1" destOrd="0" presId="urn:microsoft.com/office/officeart/2005/8/layout/default"/>
    <dgm:cxn modelId="{3726C2B2-E346-4B1D-8820-C72F926F57F8}" type="presParOf" srcId="{BC420C16-5630-40D7-B34A-B45078BDC6A4}" destId="{C9170592-D0E9-44C9-983B-6B8E087D298E}" srcOrd="2" destOrd="0" presId="urn:microsoft.com/office/officeart/2005/8/layout/default"/>
    <dgm:cxn modelId="{AC2CEB3C-4422-4F31-88DB-DC98F567FE2B}" type="presParOf" srcId="{BC420C16-5630-40D7-B34A-B45078BDC6A4}" destId="{344633E2-90E3-4A2C-95D6-EE7289047D71}" srcOrd="3" destOrd="0" presId="urn:microsoft.com/office/officeart/2005/8/layout/default"/>
    <dgm:cxn modelId="{3E294520-8A46-46F3-817C-533AC47DEA40}" type="presParOf" srcId="{BC420C16-5630-40D7-B34A-B45078BDC6A4}" destId="{10204446-ABEB-4619-8371-B336D16167DE}" srcOrd="4" destOrd="0" presId="urn:microsoft.com/office/officeart/2005/8/layout/default"/>
    <dgm:cxn modelId="{B2BBBC03-BAC3-4FDD-8700-1EFCC701C24D}" type="presParOf" srcId="{BC420C16-5630-40D7-B34A-B45078BDC6A4}" destId="{8E726758-32BB-4EAD-ACFF-90F428F50746}" srcOrd="5" destOrd="0" presId="urn:microsoft.com/office/officeart/2005/8/layout/default"/>
    <dgm:cxn modelId="{39223E0D-B8E0-48E9-A75C-5E5B37DFBEBA}" type="presParOf" srcId="{BC420C16-5630-40D7-B34A-B45078BDC6A4}" destId="{BA83150E-D78D-41AD-B3FF-124852095CD5}" srcOrd="6" destOrd="0" presId="urn:microsoft.com/office/officeart/2005/8/layout/default"/>
    <dgm:cxn modelId="{27918681-1202-4838-B6E0-E968FDDFB8D4}" type="presParOf" srcId="{BC420C16-5630-40D7-B34A-B45078BDC6A4}" destId="{A3FFC523-8062-4F9D-9F5F-20CD5436A2C6}" srcOrd="7" destOrd="0" presId="urn:microsoft.com/office/officeart/2005/8/layout/default"/>
    <dgm:cxn modelId="{C20BE78E-58F2-4ADD-88CE-1879910E0627}" type="presParOf" srcId="{BC420C16-5630-40D7-B34A-B45078BDC6A4}" destId="{57CE81C6-872D-4DC4-BF91-0A4D3049B9BB}" srcOrd="8" destOrd="0" presId="urn:microsoft.com/office/officeart/2005/8/layout/default"/>
    <dgm:cxn modelId="{2879C5B0-B3E7-4001-8C3D-6B59F66E7AE2}" type="presParOf" srcId="{BC420C16-5630-40D7-B34A-B45078BDC6A4}" destId="{6E119286-F0FC-4E80-9917-23DCE31A96A8}" srcOrd="9" destOrd="0" presId="urn:microsoft.com/office/officeart/2005/8/layout/default"/>
    <dgm:cxn modelId="{38810355-8C81-41B1-BEA6-5AD06E0D95F6}" type="presParOf" srcId="{BC420C16-5630-40D7-B34A-B45078BDC6A4}" destId="{05904152-522F-4F40-BB16-25CEA73FD02C}" srcOrd="10" destOrd="0" presId="urn:microsoft.com/office/officeart/2005/8/layout/default"/>
    <dgm:cxn modelId="{E02D3A62-9DE0-4152-93CE-9820D55E6035}" type="presParOf" srcId="{BC420C16-5630-40D7-B34A-B45078BDC6A4}" destId="{25D45FD1-2F92-43F1-8C45-88EAE49C28A7}" srcOrd="11" destOrd="0" presId="urn:microsoft.com/office/officeart/2005/8/layout/default"/>
    <dgm:cxn modelId="{BD17167F-77D5-48D1-AA6F-C580960F2D2F}" type="presParOf" srcId="{BC420C16-5630-40D7-B34A-B45078BDC6A4}" destId="{9EB8E9FF-BF6A-45EE-BCD1-0D25969A1F58}" srcOrd="12" destOrd="0" presId="urn:microsoft.com/office/officeart/2005/8/layout/default"/>
    <dgm:cxn modelId="{5A4A24C3-0BC6-4087-B819-EA1CEF820C86}" type="presParOf" srcId="{BC420C16-5630-40D7-B34A-B45078BDC6A4}" destId="{5911723A-0BF9-4AEC-9BF1-D751DC9BBE6E}" srcOrd="13" destOrd="0" presId="urn:microsoft.com/office/officeart/2005/8/layout/default"/>
    <dgm:cxn modelId="{8D105F54-D207-4AB4-B171-9DFB9BC08203}" type="presParOf" srcId="{BC420C16-5630-40D7-B34A-B45078BDC6A4}" destId="{AEE0B574-7032-4769-90E7-23F7F57CE0AE}" srcOrd="14" destOrd="0" presId="urn:microsoft.com/office/officeart/2005/8/layout/default"/>
    <dgm:cxn modelId="{89537496-4FA5-4EBE-99F8-C3A569330569}" type="presParOf" srcId="{BC420C16-5630-40D7-B34A-B45078BDC6A4}" destId="{5CB4F129-C975-4B33-8F5C-424820752C7E}" srcOrd="15" destOrd="0" presId="urn:microsoft.com/office/officeart/2005/8/layout/default"/>
    <dgm:cxn modelId="{73CAF559-8B0E-4E0B-A42D-2FD1692AD5FC}" type="presParOf" srcId="{BC420C16-5630-40D7-B34A-B45078BDC6A4}" destId="{1C0A583E-6E62-4E6A-ADC8-E80156A54C7D}" srcOrd="16" destOrd="0" presId="urn:microsoft.com/office/officeart/2005/8/layout/default"/>
    <dgm:cxn modelId="{6DC3162A-2647-4140-A701-BD95DF2CDEB4}" type="presParOf" srcId="{BC420C16-5630-40D7-B34A-B45078BDC6A4}" destId="{D2F4474F-957B-49E2-9F7E-91A2162197CE}" srcOrd="17" destOrd="0" presId="urn:microsoft.com/office/officeart/2005/8/layout/default"/>
    <dgm:cxn modelId="{76D91D10-BFEB-418A-9818-028E5B2C429F}" type="presParOf" srcId="{BC420C16-5630-40D7-B34A-B45078BDC6A4}" destId="{D80821F5-CD46-4885-852A-0762BBA91C48}" srcOrd="18" destOrd="0" presId="urn:microsoft.com/office/officeart/2005/8/layout/default"/>
    <dgm:cxn modelId="{B9CD85DE-73D6-46D9-B2AE-1345397EA04B}" type="presParOf" srcId="{BC420C16-5630-40D7-B34A-B45078BDC6A4}" destId="{FB8F0C09-0DD6-445A-9189-50E285AD64F9}" srcOrd="19" destOrd="0" presId="urn:microsoft.com/office/officeart/2005/8/layout/default"/>
    <dgm:cxn modelId="{384ABE3D-176A-4FD6-B9A6-BBF676D7A121}" type="presParOf" srcId="{BC420C16-5630-40D7-B34A-B45078BDC6A4}" destId="{8F5866F4-1F51-40A1-B597-FA94921D5AF3}" srcOrd="20" destOrd="0" presId="urn:microsoft.com/office/officeart/2005/8/layout/default"/>
    <dgm:cxn modelId="{6B685C88-BCD2-4CA0-9765-86742676F5B9}" type="presParOf" srcId="{BC420C16-5630-40D7-B34A-B45078BDC6A4}" destId="{8BDB04BF-9256-49EC-8B25-2FF82EBA61D3}" srcOrd="21" destOrd="0" presId="urn:microsoft.com/office/officeart/2005/8/layout/default"/>
    <dgm:cxn modelId="{953DC503-9D2B-496F-93A5-5C498B607EE6}" type="presParOf" srcId="{BC420C16-5630-40D7-B34A-B45078BDC6A4}" destId="{95644B6A-DD0D-4F04-8873-9ECEB392255E}" srcOrd="22" destOrd="0" presId="urn:microsoft.com/office/officeart/2005/8/layout/default"/>
    <dgm:cxn modelId="{CB23ECD4-ADCA-4E76-80FB-F88102BD8132}" type="presParOf" srcId="{BC420C16-5630-40D7-B34A-B45078BDC6A4}" destId="{05EA4715-A7AF-4D3A-9E74-A5D2218A65FF}" srcOrd="23" destOrd="0" presId="urn:microsoft.com/office/officeart/2005/8/layout/default"/>
    <dgm:cxn modelId="{B4EE6746-475D-4594-8361-335D458ACFEF}" type="presParOf" srcId="{BC420C16-5630-40D7-B34A-B45078BDC6A4}" destId="{9CB7E02D-C50F-4D2C-BB44-62263E0E30DC}" srcOrd="24" destOrd="0" presId="urn:microsoft.com/office/officeart/2005/8/layout/default"/>
    <dgm:cxn modelId="{92C7BAC3-3B7D-4276-B981-E3D47A1049C9}" type="presParOf" srcId="{BC420C16-5630-40D7-B34A-B45078BDC6A4}" destId="{1E8F1C02-4F10-48AB-9095-312EB6C14A9F}" srcOrd="25" destOrd="0" presId="urn:microsoft.com/office/officeart/2005/8/layout/default"/>
    <dgm:cxn modelId="{5C19C5BF-8527-4A1C-9462-00F967221273}" type="presParOf" srcId="{BC420C16-5630-40D7-B34A-B45078BDC6A4}" destId="{6F533D7D-872E-41B8-97D9-68DBFFD31A9B}" srcOrd="26" destOrd="0" presId="urn:microsoft.com/office/officeart/2005/8/layout/default"/>
    <dgm:cxn modelId="{A39257C0-682E-44C7-BCA7-30FA3D13B298}" type="presParOf" srcId="{BC420C16-5630-40D7-B34A-B45078BDC6A4}" destId="{F7B116D9-772C-4444-BD1F-4F146C27877C}" srcOrd="27" destOrd="0" presId="urn:microsoft.com/office/officeart/2005/8/layout/default"/>
    <dgm:cxn modelId="{D1C46180-12BB-4583-9047-A96E96F32BBE}" type="presParOf" srcId="{BC420C16-5630-40D7-B34A-B45078BDC6A4}" destId="{C3DD86E7-8862-4C96-A288-331C490C4C90}" srcOrd="28" destOrd="0" presId="urn:microsoft.com/office/officeart/2005/8/layout/default"/>
    <dgm:cxn modelId="{88C89813-FDE9-45A5-8EA5-A9542B893F9B}" type="presParOf" srcId="{BC420C16-5630-40D7-B34A-B45078BDC6A4}" destId="{9909F47C-AE19-4297-B6E3-8118E2AFEE3A}" srcOrd="29" destOrd="0" presId="urn:microsoft.com/office/officeart/2005/8/layout/default"/>
    <dgm:cxn modelId="{4774AF36-316A-4B09-AED5-F5E064A01C1F}" type="presParOf" srcId="{BC420C16-5630-40D7-B34A-B45078BDC6A4}" destId="{77DE68D3-E387-4FE2-8E1E-13A9F75E70D5}" srcOrd="3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2CA9B-2F9D-4773-B3DD-F8DE5D7C2BD6}">
      <dsp:nvSpPr>
        <dsp:cNvPr id="0" name=""/>
        <dsp:cNvSpPr/>
      </dsp:nvSpPr>
      <dsp:spPr>
        <a:xfrm>
          <a:off x="0" y="242502"/>
          <a:ext cx="7003777" cy="25857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St. James #1 has 2 Towers</a:t>
          </a:r>
        </a:p>
      </dsp:txBody>
      <dsp:txXfrm>
        <a:off x="126223" y="368725"/>
        <a:ext cx="6751331" cy="2333254"/>
      </dsp:txXfrm>
    </dsp:sp>
    <dsp:sp modelId="{56D62F8E-3E23-44E5-BB05-047A642C22C4}">
      <dsp:nvSpPr>
        <dsp:cNvPr id="0" name=""/>
        <dsp:cNvSpPr/>
      </dsp:nvSpPr>
      <dsp:spPr>
        <a:xfrm>
          <a:off x="0" y="3015402"/>
          <a:ext cx="7003777" cy="2585700"/>
        </a:xfrm>
        <a:prstGeom prst="roundRect">
          <a:avLst/>
        </a:prstGeom>
        <a:solidFill>
          <a:schemeClr val="accent2">
            <a:hueOff val="9586696"/>
            <a:satOff val="31313"/>
            <a:lumOff val="-266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St. James #2 has 4 Towers</a:t>
          </a:r>
        </a:p>
      </dsp:txBody>
      <dsp:txXfrm>
        <a:off x="126223" y="3141625"/>
        <a:ext cx="6751331" cy="23332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841E23-7DB3-47F2-8628-DDFC87B33EB6}">
      <dsp:nvSpPr>
        <dsp:cNvPr id="0" name=""/>
        <dsp:cNvSpPr/>
      </dsp:nvSpPr>
      <dsp:spPr>
        <a:xfrm>
          <a:off x="532791" y="2206"/>
          <a:ext cx="1222600" cy="733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Adult Detention Center</a:t>
          </a:r>
        </a:p>
      </dsp:txBody>
      <dsp:txXfrm>
        <a:off x="532791" y="2206"/>
        <a:ext cx="1222600" cy="733560"/>
      </dsp:txXfrm>
    </dsp:sp>
    <dsp:sp modelId="{C9170592-D0E9-44C9-983B-6B8E087D298E}">
      <dsp:nvSpPr>
        <dsp:cNvPr id="0" name=""/>
        <dsp:cNvSpPr/>
      </dsp:nvSpPr>
      <dsp:spPr>
        <a:xfrm>
          <a:off x="1877652" y="2206"/>
          <a:ext cx="1222600" cy="733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Courthouse</a:t>
          </a:r>
        </a:p>
      </dsp:txBody>
      <dsp:txXfrm>
        <a:off x="1877652" y="2206"/>
        <a:ext cx="1222600" cy="733560"/>
      </dsp:txXfrm>
    </dsp:sp>
    <dsp:sp modelId="{10204446-ABEB-4619-8371-B336D16167DE}">
      <dsp:nvSpPr>
        <dsp:cNvPr id="0" name=""/>
        <dsp:cNvSpPr/>
      </dsp:nvSpPr>
      <dsp:spPr>
        <a:xfrm>
          <a:off x="3222512" y="2206"/>
          <a:ext cx="1222600" cy="733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4</a:t>
          </a:r>
          <a:r>
            <a:rPr lang="en-US" sz="1300" kern="1200" baseline="30000"/>
            <a:t>th</a:t>
          </a:r>
          <a:r>
            <a:rPr lang="en-US" sz="1300" kern="1200"/>
            <a:t> District Senior Center</a:t>
          </a:r>
        </a:p>
      </dsp:txBody>
      <dsp:txXfrm>
        <a:off x="3222512" y="2206"/>
        <a:ext cx="1222600" cy="733560"/>
      </dsp:txXfrm>
    </dsp:sp>
    <dsp:sp modelId="{BA83150E-D78D-41AD-B3FF-124852095CD5}">
      <dsp:nvSpPr>
        <dsp:cNvPr id="0" name=""/>
        <dsp:cNvSpPr/>
      </dsp:nvSpPr>
      <dsp:spPr>
        <a:xfrm>
          <a:off x="532791" y="858027"/>
          <a:ext cx="1222600" cy="733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5</a:t>
          </a:r>
          <a:r>
            <a:rPr lang="en-US" sz="1300" kern="1200" baseline="30000"/>
            <a:t>th</a:t>
          </a:r>
          <a:r>
            <a:rPr lang="en-US" sz="1300" kern="1200"/>
            <a:t> District Senior Center</a:t>
          </a:r>
        </a:p>
      </dsp:txBody>
      <dsp:txXfrm>
        <a:off x="532791" y="858027"/>
        <a:ext cx="1222600" cy="733560"/>
      </dsp:txXfrm>
    </dsp:sp>
    <dsp:sp modelId="{57CE81C6-872D-4DC4-BF91-0A4D3049B9BB}">
      <dsp:nvSpPr>
        <dsp:cNvPr id="0" name=""/>
        <dsp:cNvSpPr/>
      </dsp:nvSpPr>
      <dsp:spPr>
        <a:xfrm>
          <a:off x="1877652" y="858027"/>
          <a:ext cx="1222600" cy="733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7</a:t>
          </a:r>
          <a:r>
            <a:rPr lang="en-US" sz="1300" kern="1200" baseline="30000"/>
            <a:t>th</a:t>
          </a:r>
          <a:r>
            <a:rPr lang="en-US" sz="1300" kern="1200"/>
            <a:t> District Senior Center (future)</a:t>
          </a:r>
        </a:p>
      </dsp:txBody>
      <dsp:txXfrm>
        <a:off x="1877652" y="858027"/>
        <a:ext cx="1222600" cy="733560"/>
      </dsp:txXfrm>
    </dsp:sp>
    <dsp:sp modelId="{05904152-522F-4F40-BB16-25CEA73FD02C}">
      <dsp:nvSpPr>
        <dsp:cNvPr id="0" name=""/>
        <dsp:cNvSpPr/>
      </dsp:nvSpPr>
      <dsp:spPr>
        <a:xfrm>
          <a:off x="3222512" y="858027"/>
          <a:ext cx="1222600" cy="733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3</a:t>
          </a:r>
          <a:r>
            <a:rPr lang="en-US" sz="1300" kern="1200" baseline="30000"/>
            <a:t>rd</a:t>
          </a:r>
          <a:r>
            <a:rPr lang="en-US" sz="1300" kern="1200"/>
            <a:t> District Park</a:t>
          </a:r>
        </a:p>
      </dsp:txBody>
      <dsp:txXfrm>
        <a:off x="3222512" y="858027"/>
        <a:ext cx="1222600" cy="733560"/>
      </dsp:txXfrm>
    </dsp:sp>
    <dsp:sp modelId="{9EB8E9FF-BF6A-45EE-BCD1-0D25969A1F58}">
      <dsp:nvSpPr>
        <dsp:cNvPr id="0" name=""/>
        <dsp:cNvSpPr/>
      </dsp:nvSpPr>
      <dsp:spPr>
        <a:xfrm>
          <a:off x="532791" y="1713847"/>
          <a:ext cx="1222600" cy="733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4</a:t>
          </a:r>
          <a:r>
            <a:rPr lang="en-US" sz="1300" kern="1200" baseline="30000"/>
            <a:t>th</a:t>
          </a:r>
          <a:r>
            <a:rPr lang="en-US" sz="1300" kern="1200"/>
            <a:t> District Park</a:t>
          </a:r>
        </a:p>
      </dsp:txBody>
      <dsp:txXfrm>
        <a:off x="532791" y="1713847"/>
        <a:ext cx="1222600" cy="733560"/>
      </dsp:txXfrm>
    </dsp:sp>
    <dsp:sp modelId="{AEE0B574-7032-4769-90E7-23F7F57CE0AE}">
      <dsp:nvSpPr>
        <dsp:cNvPr id="0" name=""/>
        <dsp:cNvSpPr/>
      </dsp:nvSpPr>
      <dsp:spPr>
        <a:xfrm>
          <a:off x="1877652" y="1713847"/>
          <a:ext cx="1222600" cy="733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5</a:t>
          </a:r>
          <a:r>
            <a:rPr lang="en-US" sz="1300" kern="1200" baseline="30000"/>
            <a:t>th</a:t>
          </a:r>
          <a:r>
            <a:rPr lang="en-US" sz="1300" kern="1200"/>
            <a:t> District Park</a:t>
          </a:r>
        </a:p>
      </dsp:txBody>
      <dsp:txXfrm>
        <a:off x="1877652" y="1713847"/>
        <a:ext cx="1222600" cy="733560"/>
      </dsp:txXfrm>
    </dsp:sp>
    <dsp:sp modelId="{1C0A583E-6E62-4E6A-ADC8-E80156A54C7D}">
      <dsp:nvSpPr>
        <dsp:cNvPr id="0" name=""/>
        <dsp:cNvSpPr/>
      </dsp:nvSpPr>
      <dsp:spPr>
        <a:xfrm>
          <a:off x="3222512" y="1713847"/>
          <a:ext cx="1222600" cy="733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6</a:t>
          </a:r>
          <a:r>
            <a:rPr lang="en-US" sz="1300" kern="1200" baseline="30000"/>
            <a:t>th</a:t>
          </a:r>
          <a:r>
            <a:rPr lang="en-US" sz="1300" kern="1200"/>
            <a:t> District Park</a:t>
          </a:r>
        </a:p>
      </dsp:txBody>
      <dsp:txXfrm>
        <a:off x="3222512" y="1713847"/>
        <a:ext cx="1222600" cy="733560"/>
      </dsp:txXfrm>
    </dsp:sp>
    <dsp:sp modelId="{D80821F5-CD46-4885-852A-0762BBA91C48}">
      <dsp:nvSpPr>
        <dsp:cNvPr id="0" name=""/>
        <dsp:cNvSpPr/>
      </dsp:nvSpPr>
      <dsp:spPr>
        <a:xfrm>
          <a:off x="532791" y="2569668"/>
          <a:ext cx="1222600" cy="733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7</a:t>
          </a:r>
          <a:r>
            <a:rPr lang="en-US" sz="1300" kern="1200" baseline="30000"/>
            <a:t>th</a:t>
          </a:r>
          <a:r>
            <a:rPr lang="en-US" sz="1300" kern="1200"/>
            <a:t> District Park</a:t>
          </a:r>
        </a:p>
      </dsp:txBody>
      <dsp:txXfrm>
        <a:off x="532791" y="2569668"/>
        <a:ext cx="1222600" cy="733560"/>
      </dsp:txXfrm>
    </dsp:sp>
    <dsp:sp modelId="{8F5866F4-1F51-40A1-B597-FA94921D5AF3}">
      <dsp:nvSpPr>
        <dsp:cNvPr id="0" name=""/>
        <dsp:cNvSpPr/>
      </dsp:nvSpPr>
      <dsp:spPr>
        <a:xfrm>
          <a:off x="1877652" y="2569668"/>
          <a:ext cx="1222600" cy="733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West Bank Maintenance Shop</a:t>
          </a:r>
        </a:p>
      </dsp:txBody>
      <dsp:txXfrm>
        <a:off x="1877652" y="2569668"/>
        <a:ext cx="1222600" cy="733560"/>
      </dsp:txXfrm>
    </dsp:sp>
    <dsp:sp modelId="{95644B6A-DD0D-4F04-8873-9ECEB392255E}">
      <dsp:nvSpPr>
        <dsp:cNvPr id="0" name=""/>
        <dsp:cNvSpPr/>
      </dsp:nvSpPr>
      <dsp:spPr>
        <a:xfrm>
          <a:off x="3222512" y="2569668"/>
          <a:ext cx="1222600" cy="733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Courthouse Annex</a:t>
          </a:r>
        </a:p>
      </dsp:txBody>
      <dsp:txXfrm>
        <a:off x="3222512" y="2569668"/>
        <a:ext cx="1222600" cy="733560"/>
      </dsp:txXfrm>
    </dsp:sp>
    <dsp:sp modelId="{9CB7E02D-C50F-4D2C-BB44-62263E0E30DC}">
      <dsp:nvSpPr>
        <dsp:cNvPr id="0" name=""/>
        <dsp:cNvSpPr/>
      </dsp:nvSpPr>
      <dsp:spPr>
        <a:xfrm>
          <a:off x="532791" y="3425488"/>
          <a:ext cx="1222600" cy="733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Vacherie Library</a:t>
          </a:r>
        </a:p>
      </dsp:txBody>
      <dsp:txXfrm>
        <a:off x="532791" y="3425488"/>
        <a:ext cx="1222600" cy="733560"/>
      </dsp:txXfrm>
    </dsp:sp>
    <dsp:sp modelId="{6F533D7D-872E-41B8-97D9-68DBFFD31A9B}">
      <dsp:nvSpPr>
        <dsp:cNvPr id="0" name=""/>
        <dsp:cNvSpPr/>
      </dsp:nvSpPr>
      <dsp:spPr>
        <a:xfrm>
          <a:off x="1877652" y="3425488"/>
          <a:ext cx="1222600" cy="733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Utilities Office</a:t>
          </a:r>
        </a:p>
      </dsp:txBody>
      <dsp:txXfrm>
        <a:off x="1877652" y="3425488"/>
        <a:ext cx="1222600" cy="733560"/>
      </dsp:txXfrm>
    </dsp:sp>
    <dsp:sp modelId="{C3DD86E7-8862-4C96-A288-331C490C4C90}">
      <dsp:nvSpPr>
        <dsp:cNvPr id="0" name=""/>
        <dsp:cNvSpPr/>
      </dsp:nvSpPr>
      <dsp:spPr>
        <a:xfrm>
          <a:off x="3222512" y="3425488"/>
          <a:ext cx="1222600" cy="733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Vacherie Water Plant</a:t>
          </a:r>
        </a:p>
      </dsp:txBody>
      <dsp:txXfrm>
        <a:off x="3222512" y="3425488"/>
        <a:ext cx="1222600" cy="733560"/>
      </dsp:txXfrm>
    </dsp:sp>
    <dsp:sp modelId="{77DE68D3-E387-4FE2-8E1E-13A9F75E70D5}">
      <dsp:nvSpPr>
        <dsp:cNvPr id="0" name=""/>
        <dsp:cNvSpPr/>
      </dsp:nvSpPr>
      <dsp:spPr>
        <a:xfrm>
          <a:off x="1877652" y="4281309"/>
          <a:ext cx="1222600" cy="733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Convent Water Plant</a:t>
          </a:r>
        </a:p>
      </dsp:txBody>
      <dsp:txXfrm>
        <a:off x="1877652" y="4281309"/>
        <a:ext cx="1222600" cy="7335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4074A-D3DC-47C5-A5E9-2BBEB7DFE27F}"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BE481-CF3E-41E3-8153-EDE4EDFE6F39}" type="slidenum">
              <a:rPr lang="en-US" smtClean="0"/>
              <a:t>‹#›</a:t>
            </a:fld>
            <a:endParaRPr lang="en-US"/>
          </a:p>
        </p:txBody>
      </p:sp>
    </p:spTree>
    <p:extLst>
      <p:ext uri="{BB962C8B-B14F-4D97-AF65-F5344CB8AC3E}">
        <p14:creationId xmlns:p14="http://schemas.microsoft.com/office/powerpoint/2010/main" val="3808068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5D370A74-D81D-453F-B26C-5187CDB0D987}" type="datetime1">
              <a:rPr lang="en-US" smtClean="0"/>
              <a:t>8/6/2024</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1573068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A464C3E8-3625-4D6D-A3E8-BF1B2399F54E}" type="datetime1">
              <a:rPr lang="en-US" smtClean="0"/>
              <a:t>8/6/2024</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2170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18E836F6-F527-439D-95E5-4D8724B669E5}" type="datetime1">
              <a:rPr lang="en-US" smtClean="0"/>
              <a:t>8/6/2024</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01004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80805AA2-5B2E-475F-BC80-3339B20C52FD}" type="datetime1">
              <a:rPr lang="en-US" smtClean="0"/>
              <a:t>8/6/2024</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90901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8274C654-A442-4D70-8373-F7F6DFD1596E}" type="datetime1">
              <a:rPr lang="en-US" smtClean="0"/>
              <a:t>8/6/2024</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90870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EF04FFCA-FD51-4786-8203-948F5C464C5A}" type="datetime1">
              <a:rPr lang="en-US" smtClean="0"/>
              <a:t>8/6/2024</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11311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3C5B9AC2-AA7B-4B06-AA29-61D7F89910FD}" type="datetime1">
              <a:rPr lang="en-US" smtClean="0"/>
              <a:t>8/6/2024</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71650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CBD88E82-26D9-4E93-B222-7242924C3420}" type="datetime1">
              <a:rPr lang="en-US" smtClean="0"/>
              <a:t>8/6/2024</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87822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631F4C6A-2D69-40E0-B591-A39008C1554C}" type="datetime1">
              <a:rPr lang="en-US" smtClean="0"/>
              <a:t>8/6/2024</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20265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3797ABE-8037-4FDC-83E2-DF412B893C2E}" type="datetime1">
              <a:rPr lang="en-US" smtClean="0"/>
              <a:t>8/6/2024</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66843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C83DC6CF-E13F-4723-9490-741644677D2B}" type="datetime1">
              <a:rPr lang="en-US" smtClean="0"/>
              <a:t>8/6/2024</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406984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D97DA3A1-83E5-4DE3-8D7E-0B8078E68609}" type="datetime1">
              <a:rPr lang="en-US" smtClean="0"/>
              <a:t>8/6/2024</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95581339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24.jpg"/><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2.jp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59.jp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60.jp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63.jpg"/><Relationship Id="rId4" Type="http://schemas.openxmlformats.org/officeDocument/2006/relationships/image" Target="../media/image62.jp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64.jp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65.jp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4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78.jp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2.jp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id="{729F2144-48B7-4730-955E-365ECED3A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7" name="Rectangle 116">
            <a:extLst>
              <a:ext uri="{FF2B5EF4-FFF2-40B4-BE49-F238E27FC236}">
                <a16:creationId xmlns:a16="http://schemas.microsoft.com/office/drawing/2014/main" id="{E765FF50-D2F9-4A4F-86ED-F101E172B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19" name="Picture 118">
            <a:extLst>
              <a:ext uri="{FF2B5EF4-FFF2-40B4-BE49-F238E27FC236}">
                <a16:creationId xmlns:a16="http://schemas.microsoft.com/office/drawing/2014/main" id="{FFECA84E-1776-4B03-9261-CF74A291DF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rot="16200000">
            <a:off x="59366" y="-80735"/>
            <a:ext cx="1447800" cy="1535750"/>
          </a:xfrm>
          <a:prstGeom prst="rect">
            <a:avLst/>
          </a:prstGeom>
        </p:spPr>
      </p:pic>
      <p:sp>
        <p:nvSpPr>
          <p:cNvPr id="2" name="Title 1">
            <a:extLst>
              <a:ext uri="{FF2B5EF4-FFF2-40B4-BE49-F238E27FC236}">
                <a16:creationId xmlns:a16="http://schemas.microsoft.com/office/drawing/2014/main" id="{74267CCB-2638-BA78-5F02-07352705FDBB}"/>
              </a:ext>
            </a:extLst>
          </p:cNvPr>
          <p:cNvSpPr>
            <a:spLocks noGrp="1"/>
          </p:cNvSpPr>
          <p:nvPr>
            <p:ph type="ctrTitle"/>
          </p:nvPr>
        </p:nvSpPr>
        <p:spPr>
          <a:xfrm>
            <a:off x="1293876" y="304801"/>
            <a:ext cx="9601200" cy="1740411"/>
          </a:xfrm>
        </p:spPr>
        <p:txBody>
          <a:bodyPr anchor="b">
            <a:normAutofit/>
          </a:bodyPr>
          <a:lstStyle/>
          <a:p>
            <a:r>
              <a:rPr lang="en-US" dirty="0">
                <a:solidFill>
                  <a:schemeClr val="tx2">
                    <a:lumMod val="90000"/>
                    <a:lumOff val="10000"/>
                  </a:schemeClr>
                </a:solidFill>
              </a:rPr>
              <a:t>St. James Parish Utilities Infrastructure/Assets</a:t>
            </a:r>
          </a:p>
        </p:txBody>
      </p:sp>
      <p:sp>
        <p:nvSpPr>
          <p:cNvPr id="3" name="Subtitle 2">
            <a:extLst>
              <a:ext uri="{FF2B5EF4-FFF2-40B4-BE49-F238E27FC236}">
                <a16:creationId xmlns:a16="http://schemas.microsoft.com/office/drawing/2014/main" id="{C7D489FC-0DCD-6DD2-9E3D-C7988734AA6F}"/>
              </a:ext>
            </a:extLst>
          </p:cNvPr>
          <p:cNvSpPr>
            <a:spLocks noGrp="1"/>
          </p:cNvSpPr>
          <p:nvPr>
            <p:ph type="subTitle" idx="1"/>
          </p:nvPr>
        </p:nvSpPr>
        <p:spPr>
          <a:xfrm>
            <a:off x="1712976" y="2143899"/>
            <a:ext cx="8763001" cy="1000880"/>
          </a:xfrm>
        </p:spPr>
        <p:txBody>
          <a:bodyPr anchor="t">
            <a:normAutofit/>
          </a:bodyPr>
          <a:lstStyle/>
          <a:p>
            <a:endParaRPr lang="en-US" sz="2200">
              <a:solidFill>
                <a:schemeClr val="tx2">
                  <a:lumMod val="90000"/>
                  <a:lumOff val="10000"/>
                </a:schemeClr>
              </a:solidFill>
            </a:endParaRPr>
          </a:p>
        </p:txBody>
      </p:sp>
      <p:pic>
        <p:nvPicPr>
          <p:cNvPr id="21" name="Picture 20">
            <a:extLst>
              <a:ext uri="{FF2B5EF4-FFF2-40B4-BE49-F238E27FC236}">
                <a16:creationId xmlns:a16="http://schemas.microsoft.com/office/drawing/2014/main" id="{66FC89AF-6065-2B96-3453-6793EFE14F15}"/>
              </a:ext>
            </a:extLst>
          </p:cNvPr>
          <p:cNvPicPr>
            <a:picLocks noChangeAspect="1"/>
          </p:cNvPicPr>
          <p:nvPr/>
        </p:nvPicPr>
        <p:blipFill>
          <a:blip r:embed="rId3">
            <a:extLst>
              <a:ext uri="{28A0092B-C50C-407E-A947-70E740481C1C}">
                <a14:useLocalDpi xmlns:a14="http://schemas.microsoft.com/office/drawing/2010/main" val="0"/>
              </a:ext>
            </a:extLst>
          </a:blip>
          <a:srcRect t="33508" b="8975"/>
          <a:stretch/>
        </p:blipFill>
        <p:spPr>
          <a:xfrm>
            <a:off x="983396" y="3530665"/>
            <a:ext cx="2429867" cy="2726998"/>
          </a:xfrm>
          <a:prstGeom prst="rect">
            <a:avLst/>
          </a:prstGeom>
        </p:spPr>
      </p:pic>
      <p:pic>
        <p:nvPicPr>
          <p:cNvPr id="7" name="Picture 6">
            <a:extLst>
              <a:ext uri="{FF2B5EF4-FFF2-40B4-BE49-F238E27FC236}">
                <a16:creationId xmlns:a16="http://schemas.microsoft.com/office/drawing/2014/main" id="{2C5C3971-834C-F459-D551-5250558E73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0078" y="3530665"/>
            <a:ext cx="2116150" cy="2726998"/>
          </a:xfrm>
          <a:prstGeom prst="rect">
            <a:avLst/>
          </a:prstGeom>
        </p:spPr>
      </p:pic>
      <p:pic>
        <p:nvPicPr>
          <p:cNvPr id="121" name="Picture 120">
            <a:extLst>
              <a:ext uri="{FF2B5EF4-FFF2-40B4-BE49-F238E27FC236}">
                <a16:creationId xmlns:a16="http://schemas.microsoft.com/office/drawing/2014/main" id="{2BFFF490-82EC-4000-BB36-A67FD39E3A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r="69097"/>
          <a:stretch/>
        </p:blipFill>
        <p:spPr>
          <a:xfrm>
            <a:off x="11406378" y="1600200"/>
            <a:ext cx="785622" cy="2548349"/>
          </a:xfrm>
          <a:prstGeom prst="rect">
            <a:avLst/>
          </a:prstGeom>
        </p:spPr>
      </p:pic>
      <p:pic>
        <p:nvPicPr>
          <p:cNvPr id="6" name="Picture 5" descr="A large industrial plant with pipes and a fence&#10;&#10;Description automatically generated with medium confidence">
            <a:extLst>
              <a:ext uri="{FF2B5EF4-FFF2-40B4-BE49-F238E27FC236}">
                <a16:creationId xmlns:a16="http://schemas.microsoft.com/office/drawing/2014/main" id="{C1302FF6-83EE-A739-9C3C-C92D3B985D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6463" y="3530665"/>
            <a:ext cx="3635997" cy="2726998"/>
          </a:xfrm>
          <a:prstGeom prst="rect">
            <a:avLst/>
          </a:prstGeom>
        </p:spPr>
      </p:pic>
      <p:sp>
        <p:nvSpPr>
          <p:cNvPr id="4" name="Slide Number Placeholder 3">
            <a:extLst>
              <a:ext uri="{FF2B5EF4-FFF2-40B4-BE49-F238E27FC236}">
                <a16:creationId xmlns:a16="http://schemas.microsoft.com/office/drawing/2014/main" id="{AB387A5A-6BAF-66FF-4A94-BB57CB897F8F}"/>
              </a:ext>
            </a:extLst>
          </p:cNvPr>
          <p:cNvSpPr>
            <a:spLocks noGrp="1"/>
          </p:cNvSpPr>
          <p:nvPr>
            <p:ph type="sldNum" sz="quarter" idx="12"/>
          </p:nvPr>
        </p:nvSpPr>
        <p:spPr/>
        <p:txBody>
          <a:bodyPr/>
          <a:lstStyle/>
          <a:p>
            <a:fld id="{73B850FF-6169-4056-8077-06FFA93A5366}" type="slidenum">
              <a:rPr lang="en-US" smtClean="0"/>
              <a:pPr/>
              <a:t>1</a:t>
            </a:fld>
            <a:endParaRPr lang="en-US"/>
          </a:p>
        </p:txBody>
      </p:sp>
    </p:spTree>
    <p:extLst>
      <p:ext uri="{BB962C8B-B14F-4D97-AF65-F5344CB8AC3E}">
        <p14:creationId xmlns:p14="http://schemas.microsoft.com/office/powerpoint/2010/main" val="125125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6" name="Picture 55">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58" name="Rectangle 57">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0" name="Rectangle 59">
            <a:extLst>
              <a:ext uri="{FF2B5EF4-FFF2-40B4-BE49-F238E27FC236}">
                <a16:creationId xmlns:a16="http://schemas.microsoft.com/office/drawing/2014/main" id="{8DBEE602-02D2-420A-AFC1-438A1699A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D786CD5A-9681-343E-4F65-A5C31881C62A}"/>
              </a:ext>
            </a:extLst>
          </p:cNvPr>
          <p:cNvSpPr>
            <a:spLocks noGrp="1"/>
          </p:cNvSpPr>
          <p:nvPr>
            <p:ph type="title"/>
          </p:nvPr>
        </p:nvSpPr>
        <p:spPr>
          <a:xfrm>
            <a:off x="838200" y="509847"/>
            <a:ext cx="3962400" cy="2895600"/>
          </a:xfrm>
        </p:spPr>
        <p:txBody>
          <a:bodyPr vert="horz" lIns="91440" tIns="45720" rIns="91440" bIns="45720" rtlCol="0" anchor="b">
            <a:normAutofit/>
          </a:bodyPr>
          <a:lstStyle/>
          <a:p>
            <a:pPr>
              <a:lnSpc>
                <a:spcPct val="90000"/>
              </a:lnSpc>
            </a:pPr>
            <a:r>
              <a:rPr lang="en-US" sz="3400" dirty="0">
                <a:solidFill>
                  <a:schemeClr val="tx2"/>
                </a:solidFill>
              </a:rPr>
              <a:t>Convent Water Plant Chlorine Building</a:t>
            </a:r>
            <a:br>
              <a:rPr lang="en-US" sz="3400" dirty="0">
                <a:solidFill>
                  <a:schemeClr val="tx2"/>
                </a:solidFill>
              </a:rPr>
            </a:br>
            <a:br>
              <a:rPr lang="en-US" sz="3400" dirty="0">
                <a:solidFill>
                  <a:schemeClr val="tx2"/>
                </a:solidFill>
              </a:rPr>
            </a:br>
            <a:r>
              <a:rPr lang="en-US" sz="3400" dirty="0">
                <a:solidFill>
                  <a:schemeClr val="tx2"/>
                </a:solidFill>
              </a:rPr>
              <a:t>Constructed 2016</a:t>
            </a:r>
          </a:p>
        </p:txBody>
      </p:sp>
      <p:pic>
        <p:nvPicPr>
          <p:cNvPr id="4" name="Picture 3" descr="Two large cylinders in a room&#10;&#10;Description automatically generated">
            <a:extLst>
              <a:ext uri="{FF2B5EF4-FFF2-40B4-BE49-F238E27FC236}">
                <a16:creationId xmlns:a16="http://schemas.microsoft.com/office/drawing/2014/main" id="{03E2C7AA-87A5-1058-F820-F9E6D08E6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6557" y="565619"/>
            <a:ext cx="6402214" cy="4801660"/>
          </a:xfrm>
          <a:prstGeom prst="rect">
            <a:avLst/>
          </a:prstGeom>
        </p:spPr>
      </p:pic>
      <p:sp>
        <p:nvSpPr>
          <p:cNvPr id="62" name="Rectangle 61">
            <a:extLst>
              <a:ext uri="{FF2B5EF4-FFF2-40B4-BE49-F238E27FC236}">
                <a16:creationId xmlns:a16="http://schemas.microsoft.com/office/drawing/2014/main" id="{B3FAB79E-1E1B-4287-B4EA-26E497404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30812"/>
            <a:ext cx="12192000" cy="112718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4" name="Rectangle 63">
            <a:extLst>
              <a:ext uri="{FF2B5EF4-FFF2-40B4-BE49-F238E27FC236}">
                <a16:creationId xmlns:a16="http://schemas.microsoft.com/office/drawing/2014/main" id="{A22256D1-A993-4D2E-943C-2E87F8BFC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0" y="5730813"/>
            <a:ext cx="12191999" cy="1127186"/>
          </a:xfrm>
          <a:prstGeom prst="rect">
            <a:avLst/>
          </a:prstGeom>
          <a:blipFill dpi="0" rotWithShape="1">
            <a:blip r:embed="rId4">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F3419F1-1D66-8CA7-E08D-1F2266E32774}"/>
              </a:ext>
            </a:extLst>
          </p:cNvPr>
          <p:cNvSpPr>
            <a:spLocks noGrp="1"/>
          </p:cNvSpPr>
          <p:nvPr>
            <p:ph type="sldNum" sz="quarter" idx="12"/>
          </p:nvPr>
        </p:nvSpPr>
        <p:spPr/>
        <p:txBody>
          <a:bodyPr/>
          <a:lstStyle/>
          <a:p>
            <a:fld id="{73B850FF-6169-4056-8077-06FFA93A5366}" type="slidenum">
              <a:rPr lang="en-US" smtClean="0"/>
              <a:t>10</a:t>
            </a:fld>
            <a:endParaRPr lang="en-US"/>
          </a:p>
        </p:txBody>
      </p:sp>
    </p:spTree>
    <p:extLst>
      <p:ext uri="{BB962C8B-B14F-4D97-AF65-F5344CB8AC3E}">
        <p14:creationId xmlns:p14="http://schemas.microsoft.com/office/powerpoint/2010/main" val="3364385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2" name="Picture 31">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34" name="Rectangle 33">
            <a:extLst>
              <a:ext uri="{FF2B5EF4-FFF2-40B4-BE49-F238E27FC236}">
                <a16:creationId xmlns:a16="http://schemas.microsoft.com/office/drawing/2014/main" id="{EB614023-3F38-44EB-8ABB-B52E5B9E2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6" name="Rectangle 35">
            <a:extLst>
              <a:ext uri="{FF2B5EF4-FFF2-40B4-BE49-F238E27FC236}">
                <a16:creationId xmlns:a16="http://schemas.microsoft.com/office/drawing/2014/main" id="{8C5F9310-ED3E-45B9-9D97-AC0F2C890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6" name="Picture Placeholder 5" descr="A building with a fence and grass&#10;&#10;Description automatically generated">
            <a:extLst>
              <a:ext uri="{FF2B5EF4-FFF2-40B4-BE49-F238E27FC236}">
                <a16:creationId xmlns:a16="http://schemas.microsoft.com/office/drawing/2014/main" id="{5F8B0F0A-62AB-0516-DBE7-0C1CE2E26D02}"/>
              </a:ext>
            </a:extLst>
          </p:cNvPr>
          <p:cNvPicPr>
            <a:picLocks noGrp="1" noChangeAspect="1"/>
          </p:cNvPicPr>
          <p:nvPr>
            <p:ph type="pic" idx="1"/>
          </p:nvPr>
        </p:nvPicPr>
        <p:blipFill>
          <a:blip r:embed="rId3">
            <a:alphaModFix/>
            <a:extLst>
              <a:ext uri="{28A0092B-C50C-407E-A947-70E740481C1C}">
                <a14:useLocalDpi xmlns:a14="http://schemas.microsoft.com/office/drawing/2010/main" val="0"/>
              </a:ext>
            </a:extLst>
          </a:blip>
          <a:srcRect l="18438" r="18438"/>
          <a:stretch/>
        </p:blipFill>
        <p:spPr>
          <a:xfrm>
            <a:off x="20" y="1376"/>
            <a:ext cx="12191980" cy="6856624"/>
          </a:xfrm>
          <a:prstGeom prst="rect">
            <a:avLst/>
          </a:prstGeom>
        </p:spPr>
      </p:pic>
      <p:sp>
        <p:nvSpPr>
          <p:cNvPr id="38" name="Rectangle 37">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3124261"/>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643040-A090-95BC-091F-CC98E8263262}"/>
              </a:ext>
            </a:extLst>
          </p:cNvPr>
          <p:cNvSpPr>
            <a:spLocks noGrp="1"/>
          </p:cNvSpPr>
          <p:nvPr>
            <p:ph type="title"/>
          </p:nvPr>
        </p:nvSpPr>
        <p:spPr>
          <a:xfrm>
            <a:off x="996275" y="3523512"/>
            <a:ext cx="6198566" cy="2603208"/>
          </a:xfrm>
        </p:spPr>
        <p:txBody>
          <a:bodyPr vert="horz" lIns="91440" tIns="45720" rIns="91440" bIns="45720" rtlCol="0" anchor="b">
            <a:normAutofit/>
          </a:bodyPr>
          <a:lstStyle/>
          <a:p>
            <a:r>
              <a:rPr lang="en-US" sz="5400">
                <a:solidFill>
                  <a:srgbClr val="FFFFFF"/>
                </a:solidFill>
              </a:rPr>
              <a:t>Vacherie Water Plant</a:t>
            </a:r>
          </a:p>
        </p:txBody>
      </p:sp>
      <p:sp>
        <p:nvSpPr>
          <p:cNvPr id="4" name="Text Placeholder 3">
            <a:extLst>
              <a:ext uri="{FF2B5EF4-FFF2-40B4-BE49-F238E27FC236}">
                <a16:creationId xmlns:a16="http://schemas.microsoft.com/office/drawing/2014/main" id="{755C0C4F-0578-AA49-AF13-852763DCD5CF}"/>
              </a:ext>
            </a:extLst>
          </p:cNvPr>
          <p:cNvSpPr>
            <a:spLocks noGrp="1"/>
          </p:cNvSpPr>
          <p:nvPr>
            <p:ph type="body" sz="half" idx="2"/>
          </p:nvPr>
        </p:nvSpPr>
        <p:spPr>
          <a:xfrm>
            <a:off x="7369593" y="3509735"/>
            <a:ext cx="3630442" cy="2647966"/>
          </a:xfrm>
        </p:spPr>
        <p:txBody>
          <a:bodyPr vert="horz" lIns="91440" tIns="45720" rIns="91440" bIns="45720" rtlCol="0" anchor="b">
            <a:normAutofit/>
          </a:bodyPr>
          <a:lstStyle/>
          <a:p>
            <a:r>
              <a:rPr lang="en-US" sz="2200">
                <a:solidFill>
                  <a:srgbClr val="FFFFFF"/>
                </a:solidFill>
              </a:rPr>
              <a:t>Constructed in 1954</a:t>
            </a:r>
          </a:p>
        </p:txBody>
      </p:sp>
      <p:sp>
        <p:nvSpPr>
          <p:cNvPr id="3" name="Slide Number Placeholder 2">
            <a:extLst>
              <a:ext uri="{FF2B5EF4-FFF2-40B4-BE49-F238E27FC236}">
                <a16:creationId xmlns:a16="http://schemas.microsoft.com/office/drawing/2014/main" id="{428A06E3-5033-5876-4A69-09ED7D828305}"/>
              </a:ext>
            </a:extLst>
          </p:cNvPr>
          <p:cNvSpPr>
            <a:spLocks noGrp="1"/>
          </p:cNvSpPr>
          <p:nvPr>
            <p:ph type="sldNum" sz="quarter" idx="12"/>
          </p:nvPr>
        </p:nvSpPr>
        <p:spPr/>
        <p:txBody>
          <a:bodyPr/>
          <a:lstStyle/>
          <a:p>
            <a:fld id="{73B850FF-6169-4056-8077-06FFA93A5366}" type="slidenum">
              <a:rPr lang="en-US" smtClean="0"/>
              <a:t>11</a:t>
            </a:fld>
            <a:endParaRPr lang="en-US"/>
          </a:p>
        </p:txBody>
      </p:sp>
    </p:spTree>
    <p:extLst>
      <p:ext uri="{BB962C8B-B14F-4D97-AF65-F5344CB8AC3E}">
        <p14:creationId xmlns:p14="http://schemas.microsoft.com/office/powerpoint/2010/main" val="337024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3" name="Picture 22">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24" name="Rectangle 23">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5" name="Rectangle 24">
            <a:extLst>
              <a:ext uri="{FF2B5EF4-FFF2-40B4-BE49-F238E27FC236}">
                <a16:creationId xmlns:a16="http://schemas.microsoft.com/office/drawing/2014/main" id="{8DBEE602-02D2-420A-AFC1-438A1699A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9FB3A57B-5157-77B2-2585-8BEFCE053599}"/>
              </a:ext>
            </a:extLst>
          </p:cNvPr>
          <p:cNvSpPr>
            <a:spLocks noGrp="1"/>
          </p:cNvSpPr>
          <p:nvPr>
            <p:ph type="title"/>
          </p:nvPr>
        </p:nvSpPr>
        <p:spPr>
          <a:xfrm>
            <a:off x="838200" y="509847"/>
            <a:ext cx="3962400" cy="2895600"/>
          </a:xfrm>
        </p:spPr>
        <p:txBody>
          <a:bodyPr vert="horz" lIns="91440" tIns="45720" rIns="91440" bIns="45720" rtlCol="0" anchor="b">
            <a:normAutofit/>
          </a:bodyPr>
          <a:lstStyle/>
          <a:p>
            <a:r>
              <a:rPr lang="en-US" sz="4400">
                <a:solidFill>
                  <a:schemeClr val="tx2"/>
                </a:solidFill>
              </a:rPr>
              <a:t> River Intake Pumps</a:t>
            </a:r>
          </a:p>
        </p:txBody>
      </p:sp>
      <p:sp>
        <p:nvSpPr>
          <p:cNvPr id="4" name="Text Placeholder 3">
            <a:extLst>
              <a:ext uri="{FF2B5EF4-FFF2-40B4-BE49-F238E27FC236}">
                <a16:creationId xmlns:a16="http://schemas.microsoft.com/office/drawing/2014/main" id="{DA8FD54B-0235-CCF2-6891-5630943A54FF}"/>
              </a:ext>
            </a:extLst>
          </p:cNvPr>
          <p:cNvSpPr>
            <a:spLocks noGrp="1"/>
          </p:cNvSpPr>
          <p:nvPr>
            <p:ph type="body" sz="half" idx="2"/>
          </p:nvPr>
        </p:nvSpPr>
        <p:spPr>
          <a:xfrm>
            <a:off x="838200" y="3634047"/>
            <a:ext cx="3962399" cy="1810740"/>
          </a:xfrm>
        </p:spPr>
        <p:txBody>
          <a:bodyPr vert="horz" lIns="91440" tIns="45720" rIns="91440" bIns="45720" rtlCol="0" anchor="t">
            <a:normAutofit/>
          </a:bodyPr>
          <a:lstStyle/>
          <a:p>
            <a:r>
              <a:rPr lang="en-US" sz="2200" dirty="0">
                <a:solidFill>
                  <a:schemeClr val="tx2"/>
                </a:solidFill>
              </a:rPr>
              <a:t>Constructed 1983</a:t>
            </a:r>
          </a:p>
        </p:txBody>
      </p:sp>
      <p:pic>
        <p:nvPicPr>
          <p:cNvPr id="6" name="Picture Placeholder 5" descr="A metal structure with pipes and pipes&#10;&#10;Description automatically generated">
            <a:extLst>
              <a:ext uri="{FF2B5EF4-FFF2-40B4-BE49-F238E27FC236}">
                <a16:creationId xmlns:a16="http://schemas.microsoft.com/office/drawing/2014/main" id="{70DA558E-588A-0053-088E-54B74B2E595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508" r="2508"/>
          <a:stretch>
            <a:fillRect/>
          </a:stretch>
        </p:blipFill>
        <p:spPr>
          <a:xfrm>
            <a:off x="5276492" y="509847"/>
            <a:ext cx="6222343" cy="4913204"/>
          </a:xfrm>
          <a:prstGeom prst="rect">
            <a:avLst/>
          </a:prstGeom>
        </p:spPr>
      </p:pic>
      <p:sp>
        <p:nvSpPr>
          <p:cNvPr id="26" name="Rectangle 25">
            <a:extLst>
              <a:ext uri="{FF2B5EF4-FFF2-40B4-BE49-F238E27FC236}">
                <a16:creationId xmlns:a16="http://schemas.microsoft.com/office/drawing/2014/main" id="{B3FAB79E-1E1B-4287-B4EA-26E497404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30812"/>
            <a:ext cx="12192000" cy="112718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A22256D1-A993-4D2E-943C-2E87F8BFC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0" y="5730813"/>
            <a:ext cx="12191999" cy="1127186"/>
          </a:xfrm>
          <a:prstGeom prst="rect">
            <a:avLst/>
          </a:prstGeom>
          <a:blipFill dpi="0" rotWithShape="1">
            <a:blip r:embed="rId4">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A663B334-101E-8B5B-C2F6-9D11CA27B534}"/>
              </a:ext>
            </a:extLst>
          </p:cNvPr>
          <p:cNvSpPr>
            <a:spLocks noGrp="1"/>
          </p:cNvSpPr>
          <p:nvPr>
            <p:ph type="sldNum" sz="quarter" idx="12"/>
          </p:nvPr>
        </p:nvSpPr>
        <p:spPr/>
        <p:txBody>
          <a:bodyPr/>
          <a:lstStyle/>
          <a:p>
            <a:fld id="{73B850FF-6169-4056-8077-06FFA93A5366}" type="slidenum">
              <a:rPr lang="en-US" smtClean="0"/>
              <a:t>12</a:t>
            </a:fld>
            <a:endParaRPr lang="en-US"/>
          </a:p>
        </p:txBody>
      </p:sp>
    </p:spTree>
    <p:extLst>
      <p:ext uri="{BB962C8B-B14F-4D97-AF65-F5344CB8AC3E}">
        <p14:creationId xmlns:p14="http://schemas.microsoft.com/office/powerpoint/2010/main" val="1847972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4" name="Picture 53">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56" name="Rectangle 55">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8" name="Rectangle 57">
            <a:extLst>
              <a:ext uri="{FF2B5EF4-FFF2-40B4-BE49-F238E27FC236}">
                <a16:creationId xmlns:a16="http://schemas.microsoft.com/office/drawing/2014/main" id="{8F5EFE88-F6A7-4B53-AF99-227DFC56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2D957193-23B4-FF20-4E19-B624E6611CF5}"/>
              </a:ext>
            </a:extLst>
          </p:cNvPr>
          <p:cNvSpPr>
            <a:spLocks noGrp="1"/>
          </p:cNvSpPr>
          <p:nvPr>
            <p:ph type="title"/>
          </p:nvPr>
        </p:nvSpPr>
        <p:spPr>
          <a:xfrm>
            <a:off x="838199" y="744909"/>
            <a:ext cx="4177495" cy="3155419"/>
          </a:xfrm>
        </p:spPr>
        <p:txBody>
          <a:bodyPr vert="horz" lIns="91440" tIns="45720" rIns="91440" bIns="45720" rtlCol="0" anchor="b">
            <a:normAutofit/>
          </a:bodyPr>
          <a:lstStyle/>
          <a:p>
            <a:r>
              <a:rPr lang="en-US" sz="4400" dirty="0">
                <a:solidFill>
                  <a:schemeClr val="tx2"/>
                </a:solidFill>
              </a:rPr>
              <a:t>Vacherie Water Plant Clarifier &amp; </a:t>
            </a:r>
            <a:r>
              <a:rPr lang="en-US" sz="4400" dirty="0" err="1">
                <a:solidFill>
                  <a:schemeClr val="tx2"/>
                </a:solidFill>
              </a:rPr>
              <a:t>FIlters</a:t>
            </a:r>
            <a:r>
              <a:rPr lang="en-US" sz="4400" dirty="0">
                <a:solidFill>
                  <a:schemeClr val="tx2"/>
                </a:solidFill>
              </a:rPr>
              <a:t> </a:t>
            </a:r>
          </a:p>
        </p:txBody>
      </p:sp>
      <p:sp>
        <p:nvSpPr>
          <p:cNvPr id="4" name="Text Placeholder 3">
            <a:extLst>
              <a:ext uri="{FF2B5EF4-FFF2-40B4-BE49-F238E27FC236}">
                <a16:creationId xmlns:a16="http://schemas.microsoft.com/office/drawing/2014/main" id="{36763018-8258-EFC2-BAB0-AD5A97D76073}"/>
              </a:ext>
            </a:extLst>
          </p:cNvPr>
          <p:cNvSpPr>
            <a:spLocks noGrp="1"/>
          </p:cNvSpPr>
          <p:nvPr>
            <p:ph type="body" sz="half" idx="2"/>
          </p:nvPr>
        </p:nvSpPr>
        <p:spPr>
          <a:xfrm>
            <a:off x="838200" y="4074784"/>
            <a:ext cx="4177494" cy="2054306"/>
          </a:xfrm>
        </p:spPr>
        <p:txBody>
          <a:bodyPr vert="horz" lIns="91440" tIns="45720" rIns="91440" bIns="45720" rtlCol="0" anchor="t">
            <a:normAutofit/>
          </a:bodyPr>
          <a:lstStyle/>
          <a:p>
            <a:r>
              <a:rPr lang="en-US" sz="2200" dirty="0">
                <a:solidFill>
                  <a:schemeClr val="tx2"/>
                </a:solidFill>
              </a:rPr>
              <a:t>Constructed in 1954 &amp;1983</a:t>
            </a:r>
          </a:p>
        </p:txBody>
      </p:sp>
      <p:sp>
        <p:nvSpPr>
          <p:cNvPr id="60" name="Rectangle 59">
            <a:extLst>
              <a:ext uri="{FF2B5EF4-FFF2-40B4-BE49-F238E27FC236}">
                <a16:creationId xmlns:a16="http://schemas.microsoft.com/office/drawing/2014/main" id="{BF9AF5CF-AE21-453A-8D3F-6D9FC64A1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8280" y="0"/>
            <a:ext cx="6858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2" name="Rectangle 61">
            <a:extLst>
              <a:ext uri="{FF2B5EF4-FFF2-40B4-BE49-F238E27FC236}">
                <a16:creationId xmlns:a16="http://schemas.microsoft.com/office/drawing/2014/main" id="{F18A41FE-6F14-49D2-8C0F-56A351A9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68280" y="-2"/>
            <a:ext cx="6858000" cy="6857999"/>
          </a:xfrm>
          <a:prstGeom prst="rect">
            <a:avLst/>
          </a:prstGeom>
          <a:blipFill dpi="0" rotWithShape="1">
            <a:blip r:embed="rId3">
              <a:alphaModFix amt="35000"/>
              <a:duotone>
                <a:schemeClr val="accent1">
                  <a:shade val="45000"/>
                  <a:satMod val="135000"/>
                </a:schemeClr>
                <a:prstClr val="white"/>
              </a:duotone>
            </a:blip>
            <a:srcRect/>
            <a:tile tx="889000" ty="0" sx="100000" sy="100000" flip="xy"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water tank in a field&#10;&#10;Description automatically generated">
            <a:extLst>
              <a:ext uri="{FF2B5EF4-FFF2-40B4-BE49-F238E27FC236}">
                <a16:creationId xmlns:a16="http://schemas.microsoft.com/office/drawing/2014/main" id="{AABEFB08-29D7-9142-9272-7873DEC26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4675" y="990327"/>
            <a:ext cx="2798479" cy="2098859"/>
          </a:xfrm>
          <a:prstGeom prst="rect">
            <a:avLst/>
          </a:prstGeom>
        </p:spPr>
      </p:pic>
      <p:pic>
        <p:nvPicPr>
          <p:cNvPr id="8" name="Picture 7" descr="A water treatment plant with a yellow railing&#10;&#10;Description automatically generated">
            <a:extLst>
              <a:ext uri="{FF2B5EF4-FFF2-40B4-BE49-F238E27FC236}">
                <a16:creationId xmlns:a16="http://schemas.microsoft.com/office/drawing/2014/main" id="{89D2A1B3-2D83-766E-4B9D-7199DC3547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8954" y="990326"/>
            <a:ext cx="2798479" cy="2098859"/>
          </a:xfrm>
          <a:prstGeom prst="rect">
            <a:avLst/>
          </a:prstGeom>
        </p:spPr>
      </p:pic>
      <p:pic>
        <p:nvPicPr>
          <p:cNvPr id="6" name="Picture Placeholder 5" descr="A large tank with a yellow railing&#10;&#10;Description automatically generated with medium confidence">
            <a:extLst>
              <a:ext uri="{FF2B5EF4-FFF2-40B4-BE49-F238E27FC236}">
                <a16:creationId xmlns:a16="http://schemas.microsoft.com/office/drawing/2014/main" id="{4AF8D514-3D6F-C231-E5CA-A1E78E63D098}"/>
              </a:ext>
            </a:extLst>
          </p:cNvPr>
          <p:cNvPicPr>
            <a:picLocks noGrp="1" noChangeAspect="1"/>
          </p:cNvPicPr>
          <p:nvPr>
            <p:ph type="pic" idx="1"/>
          </p:nvPr>
        </p:nvPicPr>
        <p:blipFill>
          <a:blip r:embed="rId6">
            <a:extLst>
              <a:ext uri="{28A0092B-C50C-407E-A947-70E740481C1C}">
                <a14:useLocalDpi xmlns:a14="http://schemas.microsoft.com/office/drawing/2010/main" val="0"/>
              </a:ext>
            </a:extLst>
          </a:blip>
          <a:srcRect l="2508" r="2508"/>
          <a:stretch>
            <a:fillRect/>
          </a:stretch>
        </p:blipFill>
        <p:spPr>
          <a:xfrm>
            <a:off x="5868983" y="3723595"/>
            <a:ext cx="2798479" cy="2209697"/>
          </a:xfrm>
          <a:prstGeom prst="rect">
            <a:avLst/>
          </a:prstGeom>
        </p:spPr>
      </p:pic>
      <p:pic>
        <p:nvPicPr>
          <p:cNvPr id="12" name="Picture 11" descr="A water treatment plant with a yellow railing&#10;&#10;Description automatically generated with medium confidence">
            <a:extLst>
              <a:ext uri="{FF2B5EF4-FFF2-40B4-BE49-F238E27FC236}">
                <a16:creationId xmlns:a16="http://schemas.microsoft.com/office/drawing/2014/main" id="{79540B62-B54A-F8DB-1A7D-9E8442E9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3262" y="3779013"/>
            <a:ext cx="2798479" cy="2098859"/>
          </a:xfrm>
          <a:prstGeom prst="rect">
            <a:avLst/>
          </a:prstGeom>
        </p:spPr>
      </p:pic>
      <p:sp>
        <p:nvSpPr>
          <p:cNvPr id="3" name="Slide Number Placeholder 2">
            <a:extLst>
              <a:ext uri="{FF2B5EF4-FFF2-40B4-BE49-F238E27FC236}">
                <a16:creationId xmlns:a16="http://schemas.microsoft.com/office/drawing/2014/main" id="{90B16F6D-4F70-8B15-882F-5F97D37FE6D1}"/>
              </a:ext>
            </a:extLst>
          </p:cNvPr>
          <p:cNvSpPr>
            <a:spLocks noGrp="1"/>
          </p:cNvSpPr>
          <p:nvPr>
            <p:ph type="sldNum" sz="quarter" idx="12"/>
          </p:nvPr>
        </p:nvSpPr>
        <p:spPr/>
        <p:txBody>
          <a:bodyPr/>
          <a:lstStyle/>
          <a:p>
            <a:fld id="{73B850FF-6169-4056-8077-06FFA93A5366}" type="slidenum">
              <a:rPr lang="en-US" smtClean="0"/>
              <a:t>13</a:t>
            </a:fld>
            <a:endParaRPr lang="en-US"/>
          </a:p>
        </p:txBody>
      </p:sp>
    </p:spTree>
    <p:extLst>
      <p:ext uri="{BB962C8B-B14F-4D97-AF65-F5344CB8AC3E}">
        <p14:creationId xmlns:p14="http://schemas.microsoft.com/office/powerpoint/2010/main" val="1090846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3" name="Picture 22">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24" name="Rectangle 23">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627"/>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5" name="Rectangle 24">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12188952"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1"/>
            <a:ext cx="12191999" cy="390985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1D546F-EA14-B21D-2868-7F12FBA81B11}"/>
              </a:ext>
            </a:extLst>
          </p:cNvPr>
          <p:cNvSpPr>
            <a:spLocks noGrp="1"/>
          </p:cNvSpPr>
          <p:nvPr>
            <p:ph type="title"/>
          </p:nvPr>
        </p:nvSpPr>
        <p:spPr>
          <a:xfrm>
            <a:off x="7409930" y="744909"/>
            <a:ext cx="3776416" cy="2912691"/>
          </a:xfrm>
        </p:spPr>
        <p:txBody>
          <a:bodyPr vert="horz" lIns="91440" tIns="45720" rIns="91440" bIns="45720" rtlCol="0" anchor="b">
            <a:normAutofit/>
          </a:bodyPr>
          <a:lstStyle/>
          <a:p>
            <a:r>
              <a:rPr lang="en-US" sz="4400"/>
              <a:t>Vacherie Water Plant Lab</a:t>
            </a:r>
          </a:p>
        </p:txBody>
      </p:sp>
      <p:pic>
        <p:nvPicPr>
          <p:cNvPr id="6" name="Picture Placeholder 5" descr="A counter with a few objects on it&#10;&#10;Description automatically generated with medium confidence">
            <a:extLst>
              <a:ext uri="{FF2B5EF4-FFF2-40B4-BE49-F238E27FC236}">
                <a16:creationId xmlns:a16="http://schemas.microsoft.com/office/drawing/2014/main" id="{B97F469F-C2BE-A96B-A5CE-293EB841493B}"/>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2508" r="2508"/>
          <a:stretch>
            <a:fillRect/>
          </a:stretch>
        </p:blipFill>
        <p:spPr>
          <a:xfrm>
            <a:off x="603229" y="898757"/>
            <a:ext cx="6402214" cy="5055231"/>
          </a:xfrm>
          <a:prstGeom prst="rect">
            <a:avLst/>
          </a:prstGeom>
        </p:spPr>
      </p:pic>
      <p:sp>
        <p:nvSpPr>
          <p:cNvPr id="4" name="Text Placeholder 3">
            <a:extLst>
              <a:ext uri="{FF2B5EF4-FFF2-40B4-BE49-F238E27FC236}">
                <a16:creationId xmlns:a16="http://schemas.microsoft.com/office/drawing/2014/main" id="{3B04A71D-6BD0-00E0-9F8C-AC9C2A559E3B}"/>
              </a:ext>
            </a:extLst>
          </p:cNvPr>
          <p:cNvSpPr>
            <a:spLocks noGrp="1"/>
          </p:cNvSpPr>
          <p:nvPr>
            <p:ph type="body" sz="half" idx="2"/>
          </p:nvPr>
        </p:nvSpPr>
        <p:spPr/>
        <p:txBody>
          <a:bodyPr/>
          <a:lstStyle/>
          <a:p>
            <a:endParaRPr lang="en-US"/>
          </a:p>
        </p:txBody>
      </p:sp>
      <p:sp>
        <p:nvSpPr>
          <p:cNvPr id="3" name="Slide Number Placeholder 2">
            <a:extLst>
              <a:ext uri="{FF2B5EF4-FFF2-40B4-BE49-F238E27FC236}">
                <a16:creationId xmlns:a16="http://schemas.microsoft.com/office/drawing/2014/main" id="{C71E9D84-782F-896F-EB60-6DA02CCCC825}"/>
              </a:ext>
            </a:extLst>
          </p:cNvPr>
          <p:cNvSpPr>
            <a:spLocks noGrp="1"/>
          </p:cNvSpPr>
          <p:nvPr>
            <p:ph type="sldNum" sz="quarter" idx="12"/>
          </p:nvPr>
        </p:nvSpPr>
        <p:spPr/>
        <p:txBody>
          <a:bodyPr/>
          <a:lstStyle/>
          <a:p>
            <a:fld id="{73B850FF-6169-4056-8077-06FFA93A5366}" type="slidenum">
              <a:rPr lang="en-US" smtClean="0"/>
              <a:t>14</a:t>
            </a:fld>
            <a:endParaRPr lang="en-US"/>
          </a:p>
        </p:txBody>
      </p:sp>
    </p:spTree>
    <p:extLst>
      <p:ext uri="{BB962C8B-B14F-4D97-AF65-F5344CB8AC3E}">
        <p14:creationId xmlns:p14="http://schemas.microsoft.com/office/powerpoint/2010/main" val="4016591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0" name="Picture 29">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31" name="Rectangle 30">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2" name="Rectangle 31">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3" name="Rectangle 32">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8"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4AD452-E090-E4AD-3BB5-8D9FBFAC2BF5}"/>
              </a:ext>
            </a:extLst>
          </p:cNvPr>
          <p:cNvSpPr>
            <a:spLocks noGrp="1"/>
          </p:cNvSpPr>
          <p:nvPr>
            <p:ph type="title"/>
          </p:nvPr>
        </p:nvSpPr>
        <p:spPr>
          <a:xfrm>
            <a:off x="838200" y="381000"/>
            <a:ext cx="5181600" cy="2743200"/>
          </a:xfrm>
        </p:spPr>
        <p:txBody>
          <a:bodyPr vert="horz" lIns="91440" tIns="45720" rIns="91440" bIns="45720" rtlCol="0" anchor="ctr">
            <a:normAutofit/>
          </a:bodyPr>
          <a:lstStyle/>
          <a:p>
            <a:r>
              <a:rPr lang="en-US" sz="4400"/>
              <a:t>Vacheire Pipe Gallery </a:t>
            </a:r>
          </a:p>
        </p:txBody>
      </p:sp>
      <p:sp>
        <p:nvSpPr>
          <p:cNvPr id="4" name="Text Placeholder 3">
            <a:extLst>
              <a:ext uri="{FF2B5EF4-FFF2-40B4-BE49-F238E27FC236}">
                <a16:creationId xmlns:a16="http://schemas.microsoft.com/office/drawing/2014/main" id="{4D0D6978-9B30-3B68-5AB1-0A570DC1DE38}"/>
              </a:ext>
            </a:extLst>
          </p:cNvPr>
          <p:cNvSpPr>
            <a:spLocks noGrp="1"/>
          </p:cNvSpPr>
          <p:nvPr>
            <p:ph type="body" sz="half" idx="2"/>
          </p:nvPr>
        </p:nvSpPr>
        <p:spPr>
          <a:xfrm>
            <a:off x="6248400" y="381000"/>
            <a:ext cx="5181600" cy="2743200"/>
          </a:xfrm>
        </p:spPr>
        <p:txBody>
          <a:bodyPr vert="horz" lIns="91440" tIns="45720" rIns="91440" bIns="45720" rtlCol="0" anchor="ctr">
            <a:normAutofit/>
          </a:bodyPr>
          <a:lstStyle/>
          <a:p>
            <a:pPr indent="-228600">
              <a:buFont typeface="Arial" panose="020B0604020202020204" pitchFamily="34" charset="0"/>
              <a:buChar char="•"/>
            </a:pPr>
            <a:endParaRPr lang="en-US" sz="1800">
              <a:solidFill>
                <a:schemeClr val="bg1">
                  <a:alpha val="80000"/>
                </a:schemeClr>
              </a:solidFill>
            </a:endParaRPr>
          </a:p>
        </p:txBody>
      </p:sp>
      <p:pic>
        <p:nvPicPr>
          <p:cNvPr id="6" name="Picture Placeholder 5" descr="A room with blue machines and pipes&#10;&#10;Description automatically generated">
            <a:extLst>
              <a:ext uri="{FF2B5EF4-FFF2-40B4-BE49-F238E27FC236}">
                <a16:creationId xmlns:a16="http://schemas.microsoft.com/office/drawing/2014/main" id="{5C9DDA44-65B5-BA26-00CE-A11B969C0F05}"/>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2508" r="2508"/>
          <a:stretch>
            <a:fillRect/>
          </a:stretch>
        </p:blipFill>
        <p:spPr>
          <a:xfrm>
            <a:off x="737142" y="3623015"/>
            <a:ext cx="3336754" cy="2634724"/>
          </a:xfrm>
          <a:prstGeom prst="rect">
            <a:avLst/>
          </a:prstGeom>
        </p:spPr>
      </p:pic>
      <p:pic>
        <p:nvPicPr>
          <p:cNvPr id="10" name="Picture 9" descr="A room with several boxes and wires&#10;&#10;Description automatically generated with medium confidence">
            <a:extLst>
              <a:ext uri="{FF2B5EF4-FFF2-40B4-BE49-F238E27FC236}">
                <a16:creationId xmlns:a16="http://schemas.microsoft.com/office/drawing/2014/main" id="{1A1261A1-3EA0-B2F9-FC80-3B1BB547B8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9517" y="3629743"/>
            <a:ext cx="3512965" cy="2634724"/>
          </a:xfrm>
          <a:prstGeom prst="rect">
            <a:avLst/>
          </a:prstGeom>
        </p:spPr>
      </p:pic>
      <p:pic>
        <p:nvPicPr>
          <p:cNvPr id="8" name="Picture 7" descr="A blue pipes and a ladder&#10;&#10;Description automatically generated">
            <a:extLst>
              <a:ext uri="{FF2B5EF4-FFF2-40B4-BE49-F238E27FC236}">
                <a16:creationId xmlns:a16="http://schemas.microsoft.com/office/drawing/2014/main" id="{226CD1FC-F68E-934D-39E5-F9181AA36F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4700" y="3627581"/>
            <a:ext cx="3504484" cy="2628363"/>
          </a:xfrm>
          <a:prstGeom prst="rect">
            <a:avLst/>
          </a:prstGeom>
        </p:spPr>
      </p:pic>
      <p:sp>
        <p:nvSpPr>
          <p:cNvPr id="3" name="Slide Number Placeholder 2">
            <a:extLst>
              <a:ext uri="{FF2B5EF4-FFF2-40B4-BE49-F238E27FC236}">
                <a16:creationId xmlns:a16="http://schemas.microsoft.com/office/drawing/2014/main" id="{7F6BD502-8737-3873-36CA-70769ED83B77}"/>
              </a:ext>
            </a:extLst>
          </p:cNvPr>
          <p:cNvSpPr>
            <a:spLocks noGrp="1"/>
          </p:cNvSpPr>
          <p:nvPr>
            <p:ph type="sldNum" sz="quarter" idx="12"/>
          </p:nvPr>
        </p:nvSpPr>
        <p:spPr/>
        <p:txBody>
          <a:bodyPr/>
          <a:lstStyle/>
          <a:p>
            <a:fld id="{73B850FF-6169-4056-8077-06FFA93A5366}" type="slidenum">
              <a:rPr lang="en-US" smtClean="0"/>
              <a:t>15</a:t>
            </a:fld>
            <a:endParaRPr lang="en-US"/>
          </a:p>
        </p:txBody>
      </p:sp>
    </p:spTree>
    <p:extLst>
      <p:ext uri="{BB962C8B-B14F-4D97-AF65-F5344CB8AC3E}">
        <p14:creationId xmlns:p14="http://schemas.microsoft.com/office/powerpoint/2010/main" val="3826939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2" name="Picture 31">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34" name="Rectangle 33">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6" name="Rectangle 35">
            <a:extLst>
              <a:ext uri="{FF2B5EF4-FFF2-40B4-BE49-F238E27FC236}">
                <a16:creationId xmlns:a16="http://schemas.microsoft.com/office/drawing/2014/main" id="{8BADB362-9771-4A3C-B9E5-6777F34C5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28BC69C5-4F61-AE76-7D5A-7AE5A7709285}"/>
              </a:ext>
            </a:extLst>
          </p:cNvPr>
          <p:cNvSpPr>
            <a:spLocks noGrp="1"/>
          </p:cNvSpPr>
          <p:nvPr>
            <p:ph type="title"/>
          </p:nvPr>
        </p:nvSpPr>
        <p:spPr>
          <a:xfrm>
            <a:off x="996275" y="163351"/>
            <a:ext cx="5996619" cy="1979884"/>
          </a:xfrm>
        </p:spPr>
        <p:txBody>
          <a:bodyPr vert="horz" lIns="91440" tIns="45720" rIns="91440" bIns="45720" rtlCol="0" anchor="ctr">
            <a:normAutofit/>
          </a:bodyPr>
          <a:lstStyle/>
          <a:p>
            <a:r>
              <a:rPr lang="en-US" sz="4400">
                <a:solidFill>
                  <a:schemeClr val="tx2"/>
                </a:solidFill>
              </a:rPr>
              <a:t>Vacherie Water Plant Chlorine Room</a:t>
            </a:r>
          </a:p>
        </p:txBody>
      </p:sp>
      <p:sp>
        <p:nvSpPr>
          <p:cNvPr id="4" name="Text Placeholder 3">
            <a:extLst>
              <a:ext uri="{FF2B5EF4-FFF2-40B4-BE49-F238E27FC236}">
                <a16:creationId xmlns:a16="http://schemas.microsoft.com/office/drawing/2014/main" id="{A8C3E1D1-C76E-1EDE-F5AC-A26B56259317}"/>
              </a:ext>
            </a:extLst>
          </p:cNvPr>
          <p:cNvSpPr>
            <a:spLocks noGrp="1"/>
          </p:cNvSpPr>
          <p:nvPr>
            <p:ph type="body" sz="half" idx="2"/>
          </p:nvPr>
        </p:nvSpPr>
        <p:spPr>
          <a:xfrm>
            <a:off x="7185429" y="149448"/>
            <a:ext cx="3997745" cy="1982269"/>
          </a:xfrm>
        </p:spPr>
        <p:txBody>
          <a:bodyPr vert="horz" lIns="91440" tIns="45720" rIns="91440" bIns="45720" rtlCol="0" anchor="ctr">
            <a:normAutofit/>
          </a:bodyPr>
          <a:lstStyle/>
          <a:p>
            <a:r>
              <a:rPr lang="en-US" sz="2200" dirty="0">
                <a:solidFill>
                  <a:schemeClr val="tx2"/>
                </a:solidFill>
              </a:rPr>
              <a:t>Constructed in 2015</a:t>
            </a:r>
          </a:p>
        </p:txBody>
      </p:sp>
      <p:sp>
        <p:nvSpPr>
          <p:cNvPr id="38" name="Rectangle 37">
            <a:extLst>
              <a:ext uri="{FF2B5EF4-FFF2-40B4-BE49-F238E27FC236}">
                <a16:creationId xmlns:a16="http://schemas.microsoft.com/office/drawing/2014/main" id="{EE0EF321-8351-49AB-BA30-A90615C80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49424"/>
            <a:ext cx="12192000" cy="461772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0" name="Rectangle 39">
            <a:extLst>
              <a:ext uri="{FF2B5EF4-FFF2-40B4-BE49-F238E27FC236}">
                <a16:creationId xmlns:a16="http://schemas.microsoft.com/office/drawing/2014/main" id="{7F729D3C-986A-4A27-A9FF-0A07A0959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6" y="2249805"/>
            <a:ext cx="12191999" cy="461772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5" descr="A small building with a roll up door&#10;&#10;Description automatically generated">
            <a:extLst>
              <a:ext uri="{FF2B5EF4-FFF2-40B4-BE49-F238E27FC236}">
                <a16:creationId xmlns:a16="http://schemas.microsoft.com/office/drawing/2014/main" id="{355C9E0B-1B15-3B56-A64D-E7F9DC76A242}"/>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21907" b="1098"/>
          <a:stretch/>
        </p:blipFill>
        <p:spPr>
          <a:xfrm>
            <a:off x="809814" y="2990797"/>
            <a:ext cx="5179237" cy="2990815"/>
          </a:xfrm>
          <a:prstGeom prst="rect">
            <a:avLst/>
          </a:prstGeom>
        </p:spPr>
      </p:pic>
      <p:pic>
        <p:nvPicPr>
          <p:cNvPr id="8" name="Picture 7" descr="Two large cylinders in a room&#10;&#10;Description automatically generated">
            <a:extLst>
              <a:ext uri="{FF2B5EF4-FFF2-40B4-BE49-F238E27FC236}">
                <a16:creationId xmlns:a16="http://schemas.microsoft.com/office/drawing/2014/main" id="{B46FA842-4CD3-F7B5-A3BC-0E94BCC1F213}"/>
              </a:ext>
            </a:extLst>
          </p:cNvPr>
          <p:cNvPicPr>
            <a:picLocks noChangeAspect="1"/>
          </p:cNvPicPr>
          <p:nvPr/>
        </p:nvPicPr>
        <p:blipFill>
          <a:blip r:embed="rId5">
            <a:extLst>
              <a:ext uri="{28A0092B-C50C-407E-A947-70E740481C1C}">
                <a14:useLocalDpi xmlns:a14="http://schemas.microsoft.com/office/drawing/2010/main" val="0"/>
              </a:ext>
            </a:extLst>
          </a:blip>
          <a:srcRect t="23003" b="2"/>
          <a:stretch/>
        </p:blipFill>
        <p:spPr>
          <a:xfrm>
            <a:off x="6190657" y="2990798"/>
            <a:ext cx="5179237" cy="2990814"/>
          </a:xfrm>
          <a:prstGeom prst="rect">
            <a:avLst/>
          </a:prstGeom>
        </p:spPr>
      </p:pic>
      <p:sp>
        <p:nvSpPr>
          <p:cNvPr id="3" name="Slide Number Placeholder 2">
            <a:extLst>
              <a:ext uri="{FF2B5EF4-FFF2-40B4-BE49-F238E27FC236}">
                <a16:creationId xmlns:a16="http://schemas.microsoft.com/office/drawing/2014/main" id="{AA26B680-BE61-BD95-53E0-127F16CBEA6F}"/>
              </a:ext>
            </a:extLst>
          </p:cNvPr>
          <p:cNvSpPr>
            <a:spLocks noGrp="1"/>
          </p:cNvSpPr>
          <p:nvPr>
            <p:ph type="sldNum" sz="quarter" idx="12"/>
          </p:nvPr>
        </p:nvSpPr>
        <p:spPr/>
        <p:txBody>
          <a:bodyPr/>
          <a:lstStyle/>
          <a:p>
            <a:fld id="{73B850FF-6169-4056-8077-06FFA93A5366}" type="slidenum">
              <a:rPr lang="en-US" smtClean="0"/>
              <a:t>16</a:t>
            </a:fld>
            <a:endParaRPr lang="en-US"/>
          </a:p>
        </p:txBody>
      </p:sp>
    </p:spTree>
    <p:extLst>
      <p:ext uri="{BB962C8B-B14F-4D97-AF65-F5344CB8AC3E}">
        <p14:creationId xmlns:p14="http://schemas.microsoft.com/office/powerpoint/2010/main" val="3080752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5" name="Rectangle 14">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8DBEE602-02D2-420A-AFC1-438A1699A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CB8D22CB-C69E-18CA-899C-CBD3B669D645}"/>
              </a:ext>
            </a:extLst>
          </p:cNvPr>
          <p:cNvSpPr>
            <a:spLocks noGrp="1"/>
          </p:cNvSpPr>
          <p:nvPr>
            <p:ph type="title"/>
          </p:nvPr>
        </p:nvSpPr>
        <p:spPr>
          <a:xfrm>
            <a:off x="838200" y="509847"/>
            <a:ext cx="3962400" cy="2895600"/>
          </a:xfrm>
        </p:spPr>
        <p:txBody>
          <a:bodyPr vert="horz" lIns="91440" tIns="45720" rIns="91440" bIns="45720" rtlCol="0" anchor="b">
            <a:normAutofit/>
          </a:bodyPr>
          <a:lstStyle/>
          <a:p>
            <a:r>
              <a:rPr lang="en-US" sz="4400">
                <a:solidFill>
                  <a:schemeClr val="tx2"/>
                </a:solidFill>
              </a:rPr>
              <a:t>Vacherie Water Plant Generator</a:t>
            </a:r>
          </a:p>
        </p:txBody>
      </p:sp>
      <p:sp>
        <p:nvSpPr>
          <p:cNvPr id="4" name="Text Placeholder 3">
            <a:extLst>
              <a:ext uri="{FF2B5EF4-FFF2-40B4-BE49-F238E27FC236}">
                <a16:creationId xmlns:a16="http://schemas.microsoft.com/office/drawing/2014/main" id="{C19EF3E0-D1DF-71EE-634C-6717F984F191}"/>
              </a:ext>
            </a:extLst>
          </p:cNvPr>
          <p:cNvSpPr>
            <a:spLocks noGrp="1"/>
          </p:cNvSpPr>
          <p:nvPr>
            <p:ph type="body" sz="half" idx="2"/>
          </p:nvPr>
        </p:nvSpPr>
        <p:spPr>
          <a:xfrm>
            <a:off x="838200" y="3634047"/>
            <a:ext cx="3962399" cy="1810740"/>
          </a:xfrm>
        </p:spPr>
        <p:txBody>
          <a:bodyPr vert="horz" lIns="91440" tIns="45720" rIns="91440" bIns="45720" rtlCol="0" anchor="t">
            <a:normAutofit/>
          </a:bodyPr>
          <a:lstStyle/>
          <a:p>
            <a:r>
              <a:rPr lang="en-US" sz="2200">
                <a:solidFill>
                  <a:schemeClr val="tx2"/>
                </a:solidFill>
              </a:rPr>
              <a:t>400 KW installed in 2010</a:t>
            </a:r>
          </a:p>
        </p:txBody>
      </p:sp>
      <p:pic>
        <p:nvPicPr>
          <p:cNvPr id="6" name="Picture Placeholder 5" descr="A large generator in a field&#10;&#10;Description automatically generated">
            <a:extLst>
              <a:ext uri="{FF2B5EF4-FFF2-40B4-BE49-F238E27FC236}">
                <a16:creationId xmlns:a16="http://schemas.microsoft.com/office/drawing/2014/main" id="{D15D6256-82D0-57CD-F097-CDDC7825DE8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508" r="2508"/>
          <a:stretch>
            <a:fillRect/>
          </a:stretch>
        </p:blipFill>
        <p:spPr>
          <a:xfrm>
            <a:off x="5276492" y="509847"/>
            <a:ext cx="6222343" cy="4913204"/>
          </a:xfrm>
          <a:prstGeom prst="rect">
            <a:avLst/>
          </a:prstGeom>
        </p:spPr>
      </p:pic>
      <p:sp>
        <p:nvSpPr>
          <p:cNvPr id="19" name="Rectangle 18">
            <a:extLst>
              <a:ext uri="{FF2B5EF4-FFF2-40B4-BE49-F238E27FC236}">
                <a16:creationId xmlns:a16="http://schemas.microsoft.com/office/drawing/2014/main" id="{B3FAB79E-1E1B-4287-B4EA-26E497404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30812"/>
            <a:ext cx="12192000" cy="112718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A22256D1-A993-4D2E-943C-2E87F8BFC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0" y="5730813"/>
            <a:ext cx="12191999" cy="1127186"/>
          </a:xfrm>
          <a:prstGeom prst="rect">
            <a:avLst/>
          </a:prstGeom>
          <a:blipFill dpi="0" rotWithShape="1">
            <a:blip r:embed="rId4">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BF244EF0-7EAC-1F0B-B771-E9289E451860}"/>
              </a:ext>
            </a:extLst>
          </p:cNvPr>
          <p:cNvSpPr>
            <a:spLocks noGrp="1"/>
          </p:cNvSpPr>
          <p:nvPr>
            <p:ph type="sldNum" sz="quarter" idx="12"/>
          </p:nvPr>
        </p:nvSpPr>
        <p:spPr/>
        <p:txBody>
          <a:bodyPr/>
          <a:lstStyle/>
          <a:p>
            <a:fld id="{73B850FF-6169-4056-8077-06FFA93A5366}" type="slidenum">
              <a:rPr lang="en-US" smtClean="0"/>
              <a:t>17</a:t>
            </a:fld>
            <a:endParaRPr lang="en-US"/>
          </a:p>
        </p:txBody>
      </p:sp>
    </p:spTree>
    <p:extLst>
      <p:ext uri="{BB962C8B-B14F-4D97-AF65-F5344CB8AC3E}">
        <p14:creationId xmlns:p14="http://schemas.microsoft.com/office/powerpoint/2010/main" val="1185522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4" name="Rectangle 1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027CAEDE-D92D-4745-8749-71019415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0C96CB6-3880-40E6-A4BF-F64E7D1E4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791BD4-826F-1DB9-0A2C-4D5E639409D0}"/>
              </a:ext>
            </a:extLst>
          </p:cNvPr>
          <p:cNvSpPr>
            <a:spLocks noGrp="1"/>
          </p:cNvSpPr>
          <p:nvPr>
            <p:ph type="title"/>
          </p:nvPr>
        </p:nvSpPr>
        <p:spPr>
          <a:xfrm>
            <a:off x="838201" y="559813"/>
            <a:ext cx="2819399" cy="5577934"/>
          </a:xfrm>
        </p:spPr>
        <p:txBody>
          <a:bodyPr vert="horz" lIns="91440" tIns="45720" rIns="91440" bIns="45720" rtlCol="0" anchor="ctr">
            <a:normAutofit/>
          </a:bodyPr>
          <a:lstStyle/>
          <a:p>
            <a:r>
              <a:rPr lang="en-US" sz="4400"/>
              <a:t>ST. James Utilities Water District 1 &amp; 2 Water Towers</a:t>
            </a:r>
          </a:p>
        </p:txBody>
      </p:sp>
      <p:graphicFrame>
        <p:nvGraphicFramePr>
          <p:cNvPr id="6" name="Text Placeholder 3">
            <a:extLst>
              <a:ext uri="{FF2B5EF4-FFF2-40B4-BE49-F238E27FC236}">
                <a16:creationId xmlns:a16="http://schemas.microsoft.com/office/drawing/2014/main" id="{A63A00CE-7BA3-6C44-0FAD-C19974A8793E}"/>
              </a:ext>
            </a:extLst>
          </p:cNvPr>
          <p:cNvGraphicFramePr/>
          <p:nvPr>
            <p:extLst>
              <p:ext uri="{D42A27DB-BD31-4B8C-83A1-F6EECF244321}">
                <p14:modId xmlns:p14="http://schemas.microsoft.com/office/powerpoint/2010/main" val="2008625131"/>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38B97684-8AD5-6928-0ED0-504BF6522250}"/>
              </a:ext>
            </a:extLst>
          </p:cNvPr>
          <p:cNvSpPr>
            <a:spLocks noGrp="1"/>
          </p:cNvSpPr>
          <p:nvPr>
            <p:ph type="sldNum" sz="quarter" idx="12"/>
          </p:nvPr>
        </p:nvSpPr>
        <p:spPr/>
        <p:txBody>
          <a:bodyPr/>
          <a:lstStyle/>
          <a:p>
            <a:fld id="{73B850FF-6169-4056-8077-06FFA93A5366}" type="slidenum">
              <a:rPr lang="en-US" smtClean="0"/>
              <a:t>18</a:t>
            </a:fld>
            <a:endParaRPr lang="en-US"/>
          </a:p>
        </p:txBody>
      </p:sp>
    </p:spTree>
    <p:extLst>
      <p:ext uri="{BB962C8B-B14F-4D97-AF65-F5344CB8AC3E}">
        <p14:creationId xmlns:p14="http://schemas.microsoft.com/office/powerpoint/2010/main" val="3122562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4" name="Picture 33">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36" name="Rectangle 35">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8" name="Rectangle 37">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0" name="Rectangle 39">
            <a:extLst>
              <a:ext uri="{FF2B5EF4-FFF2-40B4-BE49-F238E27FC236}">
                <a16:creationId xmlns:a16="http://schemas.microsoft.com/office/drawing/2014/main" id="{6CE64648-E5BF-4184-AF04-5325D5D9E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B89DF47-7F4F-4EFF-B791-FD95AE360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8"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2B6E7E-AB5D-F687-B517-4AC8FC8AF07D}"/>
              </a:ext>
            </a:extLst>
          </p:cNvPr>
          <p:cNvSpPr>
            <a:spLocks noGrp="1"/>
          </p:cNvSpPr>
          <p:nvPr>
            <p:ph type="title"/>
          </p:nvPr>
        </p:nvSpPr>
        <p:spPr>
          <a:xfrm>
            <a:off x="1143000" y="1143000"/>
            <a:ext cx="5181600" cy="1752599"/>
          </a:xfrm>
        </p:spPr>
        <p:txBody>
          <a:bodyPr vert="horz" lIns="91440" tIns="45720" rIns="91440" bIns="45720" rtlCol="0" anchor="ctr">
            <a:normAutofit/>
          </a:bodyPr>
          <a:lstStyle/>
          <a:p>
            <a:r>
              <a:rPr lang="en-US" sz="3600">
                <a:solidFill>
                  <a:schemeClr val="tx2"/>
                </a:solidFill>
              </a:rPr>
              <a:t>Paulina Tower</a:t>
            </a:r>
            <a:br>
              <a:rPr lang="en-US" sz="3600">
                <a:solidFill>
                  <a:schemeClr val="tx2"/>
                </a:solidFill>
              </a:rPr>
            </a:br>
            <a:r>
              <a:rPr lang="en-US" sz="3600">
                <a:solidFill>
                  <a:schemeClr val="tx2"/>
                </a:solidFill>
              </a:rPr>
              <a:t>50,000 Gallons</a:t>
            </a:r>
          </a:p>
        </p:txBody>
      </p:sp>
      <p:sp>
        <p:nvSpPr>
          <p:cNvPr id="4" name="Text Placeholder 3">
            <a:extLst>
              <a:ext uri="{FF2B5EF4-FFF2-40B4-BE49-F238E27FC236}">
                <a16:creationId xmlns:a16="http://schemas.microsoft.com/office/drawing/2014/main" id="{4EF476B2-75AF-2EA5-74F2-1FC09BFA4D54}"/>
              </a:ext>
            </a:extLst>
          </p:cNvPr>
          <p:cNvSpPr>
            <a:spLocks noGrp="1"/>
          </p:cNvSpPr>
          <p:nvPr>
            <p:ph type="body" sz="half" idx="2"/>
          </p:nvPr>
        </p:nvSpPr>
        <p:spPr>
          <a:xfrm>
            <a:off x="1151322" y="3298998"/>
            <a:ext cx="5323096" cy="2416001"/>
          </a:xfrm>
        </p:spPr>
        <p:txBody>
          <a:bodyPr vert="horz" lIns="91440" tIns="45720" rIns="91440" bIns="45720" rtlCol="0">
            <a:normAutofit/>
          </a:bodyPr>
          <a:lstStyle/>
          <a:p>
            <a:pPr indent="-228600">
              <a:buFont typeface="Arial" panose="020B0604020202020204" pitchFamily="34" charset="0"/>
              <a:buChar char="•"/>
            </a:pPr>
            <a:r>
              <a:rPr lang="en-US" sz="1800" dirty="0">
                <a:solidFill>
                  <a:schemeClr val="tx2"/>
                </a:solidFill>
              </a:rPr>
              <a:t>Tank Renovation completed in 2024 for $128,000</a:t>
            </a:r>
          </a:p>
          <a:p>
            <a:pPr indent="-228600">
              <a:buFont typeface="Arial" panose="020B0604020202020204" pitchFamily="34" charset="0"/>
              <a:buChar char="•"/>
            </a:pPr>
            <a:r>
              <a:rPr lang="en-US" sz="1800" dirty="0">
                <a:solidFill>
                  <a:schemeClr val="tx2"/>
                </a:solidFill>
              </a:rPr>
              <a:t>Will cost $110,000 over next 10 years to maintain Tower</a:t>
            </a:r>
          </a:p>
        </p:txBody>
      </p:sp>
      <p:pic>
        <p:nvPicPr>
          <p:cNvPr id="10" name="Picture Placeholder 9" descr="A water tower with a water tank&#10;&#10;Description automatically generated">
            <a:extLst>
              <a:ext uri="{FF2B5EF4-FFF2-40B4-BE49-F238E27FC236}">
                <a16:creationId xmlns:a16="http://schemas.microsoft.com/office/drawing/2014/main" id="{C67ECF8C-7DD7-DF37-1992-635B61ABD388}"/>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14245" r="-1" b="-1"/>
          <a:stretch/>
        </p:blipFill>
        <p:spPr>
          <a:xfrm>
            <a:off x="6861142" y="739599"/>
            <a:ext cx="4620542" cy="5390960"/>
          </a:xfrm>
          <a:prstGeom prst="rect">
            <a:avLst/>
          </a:prstGeom>
        </p:spPr>
      </p:pic>
      <p:sp>
        <p:nvSpPr>
          <p:cNvPr id="3" name="Slide Number Placeholder 2">
            <a:extLst>
              <a:ext uri="{FF2B5EF4-FFF2-40B4-BE49-F238E27FC236}">
                <a16:creationId xmlns:a16="http://schemas.microsoft.com/office/drawing/2014/main" id="{2B7A5311-642C-83B4-6801-320B7037F4B4}"/>
              </a:ext>
            </a:extLst>
          </p:cNvPr>
          <p:cNvSpPr>
            <a:spLocks noGrp="1"/>
          </p:cNvSpPr>
          <p:nvPr>
            <p:ph type="sldNum" sz="quarter" idx="12"/>
          </p:nvPr>
        </p:nvSpPr>
        <p:spPr/>
        <p:txBody>
          <a:bodyPr/>
          <a:lstStyle/>
          <a:p>
            <a:fld id="{73B850FF-6169-4056-8077-06FFA93A5366}" type="slidenum">
              <a:rPr lang="en-US" smtClean="0"/>
              <a:t>19</a:t>
            </a:fld>
            <a:endParaRPr lang="en-US"/>
          </a:p>
        </p:txBody>
      </p:sp>
    </p:spTree>
    <p:extLst>
      <p:ext uri="{BB962C8B-B14F-4D97-AF65-F5344CB8AC3E}">
        <p14:creationId xmlns:p14="http://schemas.microsoft.com/office/powerpoint/2010/main" val="1886331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4" name="Rectangle 13">
            <a:extLst>
              <a:ext uri="{FF2B5EF4-FFF2-40B4-BE49-F238E27FC236}">
                <a16:creationId xmlns:a16="http://schemas.microsoft.com/office/drawing/2014/main" id="{37FDDF72-DE39-4F99-A3C1-DD9D7815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5E4ECE80-3AD1-450C-B62A-98788F19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Content Placeholder 4" descr="A black tank with a red note&#10;&#10;Description automatically generated with medium confidence">
            <a:extLst>
              <a:ext uri="{FF2B5EF4-FFF2-40B4-BE49-F238E27FC236}">
                <a16:creationId xmlns:a16="http://schemas.microsoft.com/office/drawing/2014/main" id="{76842F23-EAD1-8EB2-A4EF-B738A8EB6285}"/>
              </a:ext>
            </a:extLst>
          </p:cNvPr>
          <p:cNvPicPr>
            <a:picLocks noGrp="1" noChangeAspect="1"/>
          </p:cNvPicPr>
          <p:nvPr>
            <p:ph idx="1"/>
          </p:nvPr>
        </p:nvPicPr>
        <p:blipFill>
          <a:blip r:embed="rId3">
            <a:alphaModFix/>
            <a:extLst>
              <a:ext uri="{28A0092B-C50C-407E-A947-70E740481C1C}">
                <a14:useLocalDpi xmlns:a14="http://schemas.microsoft.com/office/drawing/2010/main" val="0"/>
              </a:ext>
            </a:extLst>
          </a:blip>
          <a:srcRect t="2169" r="-1" b="-1"/>
          <a:stretch/>
        </p:blipFill>
        <p:spPr>
          <a:xfrm>
            <a:off x="-2988" y="10"/>
            <a:ext cx="12188952" cy="6856614"/>
          </a:xfrm>
          <a:prstGeom prst="rect">
            <a:avLst/>
          </a:prstGeom>
        </p:spPr>
      </p:pic>
      <p:sp>
        <p:nvSpPr>
          <p:cNvPr id="2" name="Slide Number Placeholder 1">
            <a:extLst>
              <a:ext uri="{FF2B5EF4-FFF2-40B4-BE49-F238E27FC236}">
                <a16:creationId xmlns:a16="http://schemas.microsoft.com/office/drawing/2014/main" id="{B21D8F12-9809-2757-97E1-BA4CA2BCFD90}"/>
              </a:ext>
            </a:extLst>
          </p:cNvPr>
          <p:cNvSpPr>
            <a:spLocks noGrp="1"/>
          </p:cNvSpPr>
          <p:nvPr>
            <p:ph type="sldNum" sz="quarter" idx="12"/>
          </p:nvPr>
        </p:nvSpPr>
        <p:spPr/>
        <p:txBody>
          <a:bodyPr/>
          <a:lstStyle/>
          <a:p>
            <a:fld id="{73B850FF-6169-4056-8077-06FFA93A5366}" type="slidenum">
              <a:rPr lang="en-US" smtClean="0"/>
              <a:t>2</a:t>
            </a:fld>
            <a:endParaRPr lang="en-US"/>
          </a:p>
        </p:txBody>
      </p:sp>
    </p:spTree>
    <p:extLst>
      <p:ext uri="{BB962C8B-B14F-4D97-AF65-F5344CB8AC3E}">
        <p14:creationId xmlns:p14="http://schemas.microsoft.com/office/powerpoint/2010/main" val="3501131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5" name="Rectangle 14">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9" name="Rectangle 18">
            <a:extLst>
              <a:ext uri="{FF2B5EF4-FFF2-40B4-BE49-F238E27FC236}">
                <a16:creationId xmlns:a16="http://schemas.microsoft.com/office/drawing/2014/main" id="{6CE64648-E5BF-4184-AF04-5325D5D9E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B89DF47-7F4F-4EFF-B791-FD95AE360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8"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B9F855-EABC-4BE5-635B-44D344330FB1}"/>
              </a:ext>
            </a:extLst>
          </p:cNvPr>
          <p:cNvSpPr>
            <a:spLocks noGrp="1"/>
          </p:cNvSpPr>
          <p:nvPr>
            <p:ph type="title"/>
          </p:nvPr>
        </p:nvSpPr>
        <p:spPr>
          <a:xfrm>
            <a:off x="1143000" y="1143000"/>
            <a:ext cx="5181600" cy="1752599"/>
          </a:xfrm>
        </p:spPr>
        <p:txBody>
          <a:bodyPr vert="horz" lIns="91440" tIns="45720" rIns="91440" bIns="45720" rtlCol="0" anchor="ctr">
            <a:normAutofit/>
          </a:bodyPr>
          <a:lstStyle/>
          <a:p>
            <a:r>
              <a:rPr lang="en-US" sz="3600" dirty="0">
                <a:solidFill>
                  <a:schemeClr val="tx2"/>
                </a:solidFill>
              </a:rPr>
              <a:t>Union Tower</a:t>
            </a:r>
            <a:br>
              <a:rPr lang="en-US" sz="3600" dirty="0">
                <a:solidFill>
                  <a:schemeClr val="tx2"/>
                </a:solidFill>
              </a:rPr>
            </a:br>
            <a:r>
              <a:rPr lang="en-US" sz="3600" dirty="0">
                <a:solidFill>
                  <a:schemeClr val="tx2"/>
                </a:solidFill>
              </a:rPr>
              <a:t>75,000 Gallons</a:t>
            </a:r>
          </a:p>
        </p:txBody>
      </p:sp>
      <p:sp>
        <p:nvSpPr>
          <p:cNvPr id="4" name="Text Placeholder 3">
            <a:extLst>
              <a:ext uri="{FF2B5EF4-FFF2-40B4-BE49-F238E27FC236}">
                <a16:creationId xmlns:a16="http://schemas.microsoft.com/office/drawing/2014/main" id="{C88B76A4-DEC1-EA63-A914-BA3D1C3ECC41}"/>
              </a:ext>
            </a:extLst>
          </p:cNvPr>
          <p:cNvSpPr>
            <a:spLocks noGrp="1"/>
          </p:cNvSpPr>
          <p:nvPr>
            <p:ph type="body" sz="half" idx="2"/>
          </p:nvPr>
        </p:nvSpPr>
        <p:spPr>
          <a:xfrm>
            <a:off x="1151322" y="3298998"/>
            <a:ext cx="5323096" cy="2416001"/>
          </a:xfrm>
        </p:spPr>
        <p:txBody>
          <a:bodyPr vert="horz" lIns="91440" tIns="45720" rIns="91440" bIns="45720" rtlCol="0">
            <a:normAutofit/>
          </a:bodyPr>
          <a:lstStyle/>
          <a:p>
            <a:pPr indent="-228600">
              <a:buFont typeface="Arial" panose="020B0604020202020204" pitchFamily="34" charset="0"/>
              <a:buChar char="•"/>
            </a:pPr>
            <a:r>
              <a:rPr lang="en-US" sz="1800" dirty="0">
                <a:solidFill>
                  <a:schemeClr val="tx2"/>
                </a:solidFill>
              </a:rPr>
              <a:t>Currently Under Maintenance Contract with UGS (utility service group)</a:t>
            </a:r>
          </a:p>
          <a:p>
            <a:pPr indent="-228600">
              <a:buFont typeface="Arial" panose="020B0604020202020204" pitchFamily="34" charset="0"/>
              <a:buChar char="•"/>
            </a:pPr>
            <a:endParaRPr lang="en-US" sz="1800" dirty="0">
              <a:solidFill>
                <a:schemeClr val="tx2"/>
              </a:solidFill>
            </a:endParaRPr>
          </a:p>
          <a:p>
            <a:pPr indent="-228600">
              <a:buFont typeface="Arial" panose="020B0604020202020204" pitchFamily="34" charset="0"/>
              <a:buChar char="•"/>
            </a:pPr>
            <a:r>
              <a:rPr lang="en-US" sz="1800" dirty="0">
                <a:solidFill>
                  <a:schemeClr val="tx2"/>
                </a:solidFill>
              </a:rPr>
              <a:t>Will cost $116,000 over next 10 years to maintain</a:t>
            </a:r>
          </a:p>
        </p:txBody>
      </p:sp>
      <p:pic>
        <p:nvPicPr>
          <p:cNvPr id="6" name="Picture Placeholder 5" descr="A water tower in a grassy area&#10;&#10;Description automatically generated">
            <a:extLst>
              <a:ext uri="{FF2B5EF4-FFF2-40B4-BE49-F238E27FC236}">
                <a16:creationId xmlns:a16="http://schemas.microsoft.com/office/drawing/2014/main" id="{F23E22E1-74B8-F03D-DF50-3488ADCCF3C1}"/>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16519" r="19199" b="1"/>
          <a:stretch/>
        </p:blipFill>
        <p:spPr>
          <a:xfrm>
            <a:off x="6861142" y="739599"/>
            <a:ext cx="4620542" cy="5390960"/>
          </a:xfrm>
          <a:prstGeom prst="rect">
            <a:avLst/>
          </a:prstGeom>
        </p:spPr>
      </p:pic>
      <p:sp>
        <p:nvSpPr>
          <p:cNvPr id="3" name="Slide Number Placeholder 2">
            <a:extLst>
              <a:ext uri="{FF2B5EF4-FFF2-40B4-BE49-F238E27FC236}">
                <a16:creationId xmlns:a16="http://schemas.microsoft.com/office/drawing/2014/main" id="{EA60C63E-35A4-14E2-E45C-B3BDA27B6950}"/>
              </a:ext>
            </a:extLst>
          </p:cNvPr>
          <p:cNvSpPr>
            <a:spLocks noGrp="1"/>
          </p:cNvSpPr>
          <p:nvPr>
            <p:ph type="sldNum" sz="quarter" idx="12"/>
          </p:nvPr>
        </p:nvSpPr>
        <p:spPr/>
        <p:txBody>
          <a:bodyPr/>
          <a:lstStyle/>
          <a:p>
            <a:fld id="{73B850FF-6169-4056-8077-06FFA93A5366}" type="slidenum">
              <a:rPr lang="en-US" smtClean="0"/>
              <a:t>20</a:t>
            </a:fld>
            <a:endParaRPr lang="en-US"/>
          </a:p>
        </p:txBody>
      </p:sp>
    </p:spTree>
    <p:extLst>
      <p:ext uri="{BB962C8B-B14F-4D97-AF65-F5344CB8AC3E}">
        <p14:creationId xmlns:p14="http://schemas.microsoft.com/office/powerpoint/2010/main" val="4216883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65" name="Picture 64">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66" name="Rectangle 65">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7" name="Rectangle 66">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8" name="Rectangle 67">
            <a:extLst>
              <a:ext uri="{FF2B5EF4-FFF2-40B4-BE49-F238E27FC236}">
                <a16:creationId xmlns:a16="http://schemas.microsoft.com/office/drawing/2014/main" id="{6CE64648-E5BF-4184-AF04-5325D5D9E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2B89DF47-7F4F-4EFF-B791-FD95AE360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8"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B5B420-1167-912D-67F3-5C7C84FFD880}"/>
              </a:ext>
            </a:extLst>
          </p:cNvPr>
          <p:cNvSpPr>
            <a:spLocks noGrp="1"/>
          </p:cNvSpPr>
          <p:nvPr>
            <p:ph type="title"/>
          </p:nvPr>
        </p:nvSpPr>
        <p:spPr>
          <a:xfrm>
            <a:off x="1143000" y="1143000"/>
            <a:ext cx="5181600" cy="1752599"/>
          </a:xfrm>
        </p:spPr>
        <p:txBody>
          <a:bodyPr vert="horz" lIns="91440" tIns="45720" rIns="91440" bIns="45720" rtlCol="0" anchor="ctr">
            <a:normAutofit/>
          </a:bodyPr>
          <a:lstStyle/>
          <a:p>
            <a:r>
              <a:rPr lang="en-US" sz="3600">
                <a:solidFill>
                  <a:schemeClr val="tx2"/>
                </a:solidFill>
              </a:rPr>
              <a:t>Welcome Tower</a:t>
            </a:r>
            <a:br>
              <a:rPr lang="en-US" sz="3600">
                <a:solidFill>
                  <a:schemeClr val="tx2"/>
                </a:solidFill>
              </a:rPr>
            </a:br>
            <a:r>
              <a:rPr lang="en-US" sz="3600">
                <a:solidFill>
                  <a:schemeClr val="tx2"/>
                </a:solidFill>
              </a:rPr>
              <a:t>50,000 Gallons</a:t>
            </a:r>
          </a:p>
        </p:txBody>
      </p:sp>
      <p:sp>
        <p:nvSpPr>
          <p:cNvPr id="4" name="Text Placeholder 3">
            <a:extLst>
              <a:ext uri="{FF2B5EF4-FFF2-40B4-BE49-F238E27FC236}">
                <a16:creationId xmlns:a16="http://schemas.microsoft.com/office/drawing/2014/main" id="{CAD3C199-BAC5-C3EB-CEE6-3CC4EAA4E782}"/>
              </a:ext>
            </a:extLst>
          </p:cNvPr>
          <p:cNvSpPr>
            <a:spLocks noGrp="1"/>
          </p:cNvSpPr>
          <p:nvPr>
            <p:ph type="body" sz="half" idx="2"/>
          </p:nvPr>
        </p:nvSpPr>
        <p:spPr>
          <a:xfrm>
            <a:off x="1151322" y="3298998"/>
            <a:ext cx="5323096" cy="2416001"/>
          </a:xfrm>
        </p:spPr>
        <p:txBody>
          <a:bodyPr vert="horz" lIns="91440" tIns="45720" rIns="91440" bIns="45720" rtlCol="0">
            <a:normAutofit/>
          </a:bodyPr>
          <a:lstStyle/>
          <a:p>
            <a:pPr indent="-228600">
              <a:buFont typeface="Arial" panose="020B0604020202020204" pitchFamily="34" charset="0"/>
              <a:buChar char="•"/>
            </a:pPr>
            <a:r>
              <a:rPr lang="en-US" sz="1800" dirty="0">
                <a:solidFill>
                  <a:schemeClr val="tx2"/>
                </a:solidFill>
              </a:rPr>
              <a:t>Currently under maintenance contract with UGS (utility service group).</a:t>
            </a:r>
          </a:p>
          <a:p>
            <a:pPr indent="-228600">
              <a:buFont typeface="Arial" panose="020B0604020202020204" pitchFamily="34" charset="0"/>
              <a:buChar char="•"/>
            </a:pPr>
            <a:r>
              <a:rPr lang="en-US" sz="1800" dirty="0">
                <a:solidFill>
                  <a:schemeClr val="tx2"/>
                </a:solidFill>
              </a:rPr>
              <a:t>Will cost $114,000 over next 10 years to maintain.</a:t>
            </a:r>
          </a:p>
        </p:txBody>
      </p:sp>
      <p:pic>
        <p:nvPicPr>
          <p:cNvPr id="18" name="Picture Placeholder 17">
            <a:extLst>
              <a:ext uri="{FF2B5EF4-FFF2-40B4-BE49-F238E27FC236}">
                <a16:creationId xmlns:a16="http://schemas.microsoft.com/office/drawing/2014/main" id="{0A455E30-5DF7-DE40-BC00-0BB1B129F68B}"/>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10428"/>
          <a:stretch/>
        </p:blipFill>
        <p:spPr>
          <a:xfrm>
            <a:off x="6861142" y="739599"/>
            <a:ext cx="4620542" cy="5390960"/>
          </a:xfrm>
          <a:prstGeom prst="rect">
            <a:avLst/>
          </a:prstGeom>
        </p:spPr>
      </p:pic>
      <p:sp>
        <p:nvSpPr>
          <p:cNvPr id="3" name="Slide Number Placeholder 2">
            <a:extLst>
              <a:ext uri="{FF2B5EF4-FFF2-40B4-BE49-F238E27FC236}">
                <a16:creationId xmlns:a16="http://schemas.microsoft.com/office/drawing/2014/main" id="{24F3AC8D-36D9-8B2E-16D7-8FA1DEE5D126}"/>
              </a:ext>
            </a:extLst>
          </p:cNvPr>
          <p:cNvSpPr>
            <a:spLocks noGrp="1"/>
          </p:cNvSpPr>
          <p:nvPr>
            <p:ph type="sldNum" sz="quarter" idx="12"/>
          </p:nvPr>
        </p:nvSpPr>
        <p:spPr/>
        <p:txBody>
          <a:bodyPr/>
          <a:lstStyle/>
          <a:p>
            <a:fld id="{73B850FF-6169-4056-8077-06FFA93A5366}" type="slidenum">
              <a:rPr lang="en-US" smtClean="0"/>
              <a:t>21</a:t>
            </a:fld>
            <a:endParaRPr lang="en-US"/>
          </a:p>
        </p:txBody>
      </p:sp>
    </p:spTree>
    <p:extLst>
      <p:ext uri="{BB962C8B-B14F-4D97-AF65-F5344CB8AC3E}">
        <p14:creationId xmlns:p14="http://schemas.microsoft.com/office/powerpoint/2010/main" val="849643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5" name="Picture 34">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37" name="Rectangle 36">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9" name="Rectangle 38">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1" name="Rectangle 40">
            <a:extLst>
              <a:ext uri="{FF2B5EF4-FFF2-40B4-BE49-F238E27FC236}">
                <a16:creationId xmlns:a16="http://schemas.microsoft.com/office/drawing/2014/main" id="{6CE64648-E5BF-4184-AF04-5325D5D9E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2B89DF47-7F4F-4EFF-B791-FD95AE360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8"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907335-29FC-4680-B166-06E67665B2E2}"/>
              </a:ext>
            </a:extLst>
          </p:cNvPr>
          <p:cNvSpPr>
            <a:spLocks noGrp="1"/>
          </p:cNvSpPr>
          <p:nvPr>
            <p:ph type="title"/>
          </p:nvPr>
        </p:nvSpPr>
        <p:spPr>
          <a:xfrm>
            <a:off x="1143000" y="1143000"/>
            <a:ext cx="5181600" cy="1752599"/>
          </a:xfrm>
        </p:spPr>
        <p:txBody>
          <a:bodyPr vert="horz" lIns="91440" tIns="45720" rIns="91440" bIns="45720" rtlCol="0" anchor="ctr">
            <a:normAutofit/>
          </a:bodyPr>
          <a:lstStyle/>
          <a:p>
            <a:r>
              <a:rPr lang="en-US" sz="3600">
                <a:solidFill>
                  <a:schemeClr val="tx2"/>
                </a:solidFill>
              </a:rPr>
              <a:t>North Vacherie Water Tower</a:t>
            </a:r>
            <a:br>
              <a:rPr lang="en-US" sz="3600">
                <a:solidFill>
                  <a:schemeClr val="tx2"/>
                </a:solidFill>
              </a:rPr>
            </a:br>
            <a:r>
              <a:rPr lang="en-US" sz="3600">
                <a:solidFill>
                  <a:schemeClr val="tx2"/>
                </a:solidFill>
              </a:rPr>
              <a:t>75,000 Gallons</a:t>
            </a:r>
          </a:p>
        </p:txBody>
      </p:sp>
      <p:sp>
        <p:nvSpPr>
          <p:cNvPr id="4" name="Text Placeholder 3">
            <a:extLst>
              <a:ext uri="{FF2B5EF4-FFF2-40B4-BE49-F238E27FC236}">
                <a16:creationId xmlns:a16="http://schemas.microsoft.com/office/drawing/2014/main" id="{12D32E3E-66E8-BDB0-BAA9-C1B7311D269E}"/>
              </a:ext>
            </a:extLst>
          </p:cNvPr>
          <p:cNvSpPr>
            <a:spLocks noGrp="1"/>
          </p:cNvSpPr>
          <p:nvPr>
            <p:ph type="body" sz="half" idx="2"/>
          </p:nvPr>
        </p:nvSpPr>
        <p:spPr>
          <a:xfrm>
            <a:off x="1151322" y="3298998"/>
            <a:ext cx="5323096" cy="2416001"/>
          </a:xfrm>
        </p:spPr>
        <p:txBody>
          <a:bodyPr vert="horz" lIns="91440" tIns="45720" rIns="91440" bIns="45720" rtlCol="0">
            <a:normAutofit/>
          </a:bodyPr>
          <a:lstStyle/>
          <a:p>
            <a:pPr indent="-228600">
              <a:buFont typeface="Arial" panose="020B0604020202020204" pitchFamily="34" charset="0"/>
              <a:buChar char="•"/>
            </a:pPr>
            <a:r>
              <a:rPr lang="en-US" sz="1800" dirty="0">
                <a:solidFill>
                  <a:schemeClr val="tx2"/>
                </a:solidFill>
              </a:rPr>
              <a:t>Currently under maintenance contract with Utility Service Group (UGS)</a:t>
            </a:r>
          </a:p>
          <a:p>
            <a:pPr indent="-228600">
              <a:buFont typeface="Arial" panose="020B0604020202020204" pitchFamily="34" charset="0"/>
              <a:buChar char="•"/>
            </a:pPr>
            <a:r>
              <a:rPr lang="en-US" sz="1800" dirty="0">
                <a:solidFill>
                  <a:schemeClr val="tx2"/>
                </a:solidFill>
              </a:rPr>
              <a:t>Will cost $206,000 to maintain over next 10 years (this price does include a full renovation on year 3).</a:t>
            </a:r>
          </a:p>
        </p:txBody>
      </p:sp>
      <p:pic>
        <p:nvPicPr>
          <p:cNvPr id="6" name="Picture Placeholder 5" descr="A water tower in the middle of a field&#10;&#10;Description automatically generated">
            <a:extLst>
              <a:ext uri="{FF2B5EF4-FFF2-40B4-BE49-F238E27FC236}">
                <a16:creationId xmlns:a16="http://schemas.microsoft.com/office/drawing/2014/main" id="{87CCEBA7-1111-1500-D32B-C10881E04BC0}"/>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12495" r="1" b="1"/>
          <a:stretch/>
        </p:blipFill>
        <p:spPr>
          <a:xfrm>
            <a:off x="6861142" y="739599"/>
            <a:ext cx="4620542" cy="5390960"/>
          </a:xfrm>
          <a:prstGeom prst="rect">
            <a:avLst/>
          </a:prstGeom>
        </p:spPr>
      </p:pic>
      <p:sp>
        <p:nvSpPr>
          <p:cNvPr id="3" name="Slide Number Placeholder 2">
            <a:extLst>
              <a:ext uri="{FF2B5EF4-FFF2-40B4-BE49-F238E27FC236}">
                <a16:creationId xmlns:a16="http://schemas.microsoft.com/office/drawing/2014/main" id="{C2078869-8D1D-1682-3BBA-F6422C9DA574}"/>
              </a:ext>
            </a:extLst>
          </p:cNvPr>
          <p:cNvSpPr>
            <a:spLocks noGrp="1"/>
          </p:cNvSpPr>
          <p:nvPr>
            <p:ph type="sldNum" sz="quarter" idx="12"/>
          </p:nvPr>
        </p:nvSpPr>
        <p:spPr/>
        <p:txBody>
          <a:bodyPr/>
          <a:lstStyle/>
          <a:p>
            <a:fld id="{73B850FF-6169-4056-8077-06FFA93A5366}" type="slidenum">
              <a:rPr lang="en-US" smtClean="0"/>
              <a:t>22</a:t>
            </a:fld>
            <a:endParaRPr lang="en-US"/>
          </a:p>
        </p:txBody>
      </p:sp>
    </p:spTree>
    <p:extLst>
      <p:ext uri="{BB962C8B-B14F-4D97-AF65-F5344CB8AC3E}">
        <p14:creationId xmlns:p14="http://schemas.microsoft.com/office/powerpoint/2010/main" val="3690307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5" name="Rectangle 14">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9" name="Rectangle 18">
            <a:extLst>
              <a:ext uri="{FF2B5EF4-FFF2-40B4-BE49-F238E27FC236}">
                <a16:creationId xmlns:a16="http://schemas.microsoft.com/office/drawing/2014/main" id="{094C9708-F6A4-4956-B261-A4A2C4DFE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8400" y="0"/>
            <a:ext cx="59436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50"/>
            <a:ext cx="6254652"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487685E6-1160-459B-8C70-301404C06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048" y="0"/>
            <a:ext cx="6251447"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1716E8-65AD-EE07-B7E2-F998F3E83130}"/>
              </a:ext>
            </a:extLst>
          </p:cNvPr>
          <p:cNvSpPr>
            <a:spLocks noGrp="1"/>
          </p:cNvSpPr>
          <p:nvPr>
            <p:ph type="title"/>
          </p:nvPr>
        </p:nvSpPr>
        <p:spPr>
          <a:xfrm>
            <a:off x="838200" y="586992"/>
            <a:ext cx="4953000" cy="1664573"/>
          </a:xfrm>
        </p:spPr>
        <p:txBody>
          <a:bodyPr vert="horz" lIns="91440" tIns="45720" rIns="91440" bIns="45720" rtlCol="0" anchor="ctr">
            <a:normAutofit/>
          </a:bodyPr>
          <a:lstStyle/>
          <a:p>
            <a:r>
              <a:rPr lang="en-US" sz="4400"/>
              <a:t>Tri-Corner Tower</a:t>
            </a:r>
            <a:br>
              <a:rPr lang="en-US" sz="4400"/>
            </a:br>
            <a:r>
              <a:rPr lang="en-US" sz="4400"/>
              <a:t>50,000 Gallons</a:t>
            </a:r>
          </a:p>
        </p:txBody>
      </p:sp>
      <p:sp>
        <p:nvSpPr>
          <p:cNvPr id="4" name="Text Placeholder 3">
            <a:extLst>
              <a:ext uri="{FF2B5EF4-FFF2-40B4-BE49-F238E27FC236}">
                <a16:creationId xmlns:a16="http://schemas.microsoft.com/office/drawing/2014/main" id="{9D66ECA4-F727-11C6-7462-4F24652108FE}"/>
              </a:ext>
            </a:extLst>
          </p:cNvPr>
          <p:cNvSpPr>
            <a:spLocks noGrp="1"/>
          </p:cNvSpPr>
          <p:nvPr>
            <p:ph type="body" sz="half" idx="2"/>
          </p:nvPr>
        </p:nvSpPr>
        <p:spPr>
          <a:xfrm>
            <a:off x="838200" y="2411653"/>
            <a:ext cx="4952681" cy="3728613"/>
          </a:xfrm>
        </p:spPr>
        <p:txBody>
          <a:bodyPr vert="horz" lIns="91440" tIns="45720" rIns="91440" bIns="45720" rtlCol="0">
            <a:normAutofit/>
          </a:bodyPr>
          <a:lstStyle/>
          <a:p>
            <a:pPr indent="-228600">
              <a:buFont typeface="Arial" panose="020B0604020202020204" pitchFamily="34" charset="0"/>
              <a:buChar char="•"/>
            </a:pPr>
            <a:r>
              <a:rPr lang="en-US" sz="1800"/>
              <a:t>Currently under Maintenance contract with Utility Service Group </a:t>
            </a:r>
          </a:p>
          <a:p>
            <a:pPr indent="-228600">
              <a:buFont typeface="Arial" panose="020B0604020202020204" pitchFamily="34" charset="0"/>
              <a:buChar char="•"/>
            </a:pPr>
            <a:r>
              <a:rPr lang="en-US" sz="1800"/>
              <a:t>Will cost $260,000 to maintain over next 10 years with full renovation in year 4.</a:t>
            </a:r>
          </a:p>
        </p:txBody>
      </p:sp>
      <p:pic>
        <p:nvPicPr>
          <p:cNvPr id="6" name="Picture Placeholder 5" descr="A field of grass and a water tower&#10;&#10;Description automatically generated">
            <a:extLst>
              <a:ext uri="{FF2B5EF4-FFF2-40B4-BE49-F238E27FC236}">
                <a16:creationId xmlns:a16="http://schemas.microsoft.com/office/drawing/2014/main" id="{D9525262-C42A-8A94-6B32-565B65C248D8}"/>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6513" b="2732"/>
          <a:stretch/>
        </p:blipFill>
        <p:spPr>
          <a:xfrm>
            <a:off x="6858001" y="567942"/>
            <a:ext cx="4724400" cy="5716862"/>
          </a:xfrm>
          <a:prstGeom prst="rect">
            <a:avLst/>
          </a:prstGeom>
        </p:spPr>
      </p:pic>
      <p:sp>
        <p:nvSpPr>
          <p:cNvPr id="3" name="Slide Number Placeholder 2">
            <a:extLst>
              <a:ext uri="{FF2B5EF4-FFF2-40B4-BE49-F238E27FC236}">
                <a16:creationId xmlns:a16="http://schemas.microsoft.com/office/drawing/2014/main" id="{D9F6F679-E6BA-D9D4-142D-E5A714D6B3B6}"/>
              </a:ext>
            </a:extLst>
          </p:cNvPr>
          <p:cNvSpPr>
            <a:spLocks noGrp="1"/>
          </p:cNvSpPr>
          <p:nvPr>
            <p:ph type="sldNum" sz="quarter" idx="12"/>
          </p:nvPr>
        </p:nvSpPr>
        <p:spPr/>
        <p:txBody>
          <a:bodyPr/>
          <a:lstStyle/>
          <a:p>
            <a:fld id="{73B850FF-6169-4056-8077-06FFA93A5366}" type="slidenum">
              <a:rPr lang="en-US" smtClean="0"/>
              <a:t>23</a:t>
            </a:fld>
            <a:endParaRPr lang="en-US"/>
          </a:p>
        </p:txBody>
      </p:sp>
    </p:spTree>
    <p:extLst>
      <p:ext uri="{BB962C8B-B14F-4D97-AF65-F5344CB8AC3E}">
        <p14:creationId xmlns:p14="http://schemas.microsoft.com/office/powerpoint/2010/main" val="3061300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4" name="Picture 23">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25" name="Rectangle 24">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7" name="Rectangle 26">
            <a:extLst>
              <a:ext uri="{FF2B5EF4-FFF2-40B4-BE49-F238E27FC236}">
                <a16:creationId xmlns:a16="http://schemas.microsoft.com/office/drawing/2014/main" id="{3B6A4C79-62F0-4DFD-A156-0F1AB7D26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F7FF257-5D01-4829-AD0B-B2D6076B34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9E10C6-0A3F-B67E-8629-681A231A7FE1}"/>
              </a:ext>
            </a:extLst>
          </p:cNvPr>
          <p:cNvSpPr>
            <a:spLocks noGrp="1"/>
          </p:cNvSpPr>
          <p:nvPr>
            <p:ph type="title"/>
          </p:nvPr>
        </p:nvSpPr>
        <p:spPr>
          <a:xfrm>
            <a:off x="1143000" y="1066800"/>
            <a:ext cx="5410200" cy="1997075"/>
          </a:xfrm>
        </p:spPr>
        <p:txBody>
          <a:bodyPr vert="horz" lIns="91440" tIns="45720" rIns="91440" bIns="45720" rtlCol="0" anchor="ctr">
            <a:normAutofit/>
          </a:bodyPr>
          <a:lstStyle/>
          <a:p>
            <a:r>
              <a:rPr lang="en-US" sz="3600">
                <a:solidFill>
                  <a:schemeClr val="tx2"/>
                </a:solidFill>
              </a:rPr>
              <a:t>South Vacherie Tower </a:t>
            </a:r>
            <a:br>
              <a:rPr lang="en-US" sz="3600">
                <a:solidFill>
                  <a:schemeClr val="tx2"/>
                </a:solidFill>
              </a:rPr>
            </a:br>
            <a:r>
              <a:rPr lang="en-US" sz="3600">
                <a:solidFill>
                  <a:schemeClr val="tx2"/>
                </a:solidFill>
              </a:rPr>
              <a:t>250,000 Gallons</a:t>
            </a:r>
          </a:p>
        </p:txBody>
      </p:sp>
      <p:sp>
        <p:nvSpPr>
          <p:cNvPr id="4" name="Text Placeholder 3">
            <a:extLst>
              <a:ext uri="{FF2B5EF4-FFF2-40B4-BE49-F238E27FC236}">
                <a16:creationId xmlns:a16="http://schemas.microsoft.com/office/drawing/2014/main" id="{DA5FDB6E-C59D-BA9B-3FA0-5E0D19725F75}"/>
              </a:ext>
            </a:extLst>
          </p:cNvPr>
          <p:cNvSpPr>
            <a:spLocks noGrp="1"/>
          </p:cNvSpPr>
          <p:nvPr>
            <p:ph type="body" sz="half" idx="2"/>
          </p:nvPr>
        </p:nvSpPr>
        <p:spPr>
          <a:xfrm>
            <a:off x="1143000" y="3200400"/>
            <a:ext cx="5410200" cy="2590800"/>
          </a:xfrm>
        </p:spPr>
        <p:txBody>
          <a:bodyPr vert="horz" lIns="91440" tIns="45720" rIns="91440" bIns="45720" rtlCol="0">
            <a:normAutofit/>
          </a:bodyPr>
          <a:lstStyle/>
          <a:p>
            <a:pPr indent="-228600">
              <a:buFont typeface="Arial" panose="020B0604020202020204" pitchFamily="34" charset="0"/>
              <a:buChar char="•"/>
            </a:pPr>
            <a:r>
              <a:rPr lang="en-US" sz="1800">
                <a:solidFill>
                  <a:schemeClr val="tx2"/>
                </a:solidFill>
              </a:rPr>
              <a:t>Currently under maintenance contract with Utility Service Group</a:t>
            </a:r>
          </a:p>
          <a:p>
            <a:pPr indent="-228600">
              <a:buFont typeface="Arial" panose="020B0604020202020204" pitchFamily="34" charset="0"/>
              <a:buChar char="•"/>
            </a:pPr>
            <a:r>
              <a:rPr lang="en-US" sz="1800">
                <a:solidFill>
                  <a:schemeClr val="tx2"/>
                </a:solidFill>
              </a:rPr>
              <a:t>Will cost $269,000 to maintain over next 10 years with total renovation in year 2</a:t>
            </a:r>
          </a:p>
        </p:txBody>
      </p:sp>
      <p:pic>
        <p:nvPicPr>
          <p:cNvPr id="6" name="Picture Placeholder 5" descr="A car parked in a parking lot&#10;&#10;Description automatically generated">
            <a:extLst>
              <a:ext uri="{FF2B5EF4-FFF2-40B4-BE49-F238E27FC236}">
                <a16:creationId xmlns:a16="http://schemas.microsoft.com/office/drawing/2014/main" id="{992DF441-40F4-7021-9D89-C415DD0123F1}"/>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20390" b="20390"/>
          <a:stretch>
            <a:fillRect/>
          </a:stretch>
        </p:blipFill>
        <p:spPr>
          <a:xfrm>
            <a:off x="7010400" y="1767040"/>
            <a:ext cx="4209625" cy="3323919"/>
          </a:xfrm>
          <a:prstGeom prst="rect">
            <a:avLst/>
          </a:prstGeom>
        </p:spPr>
      </p:pic>
      <p:sp>
        <p:nvSpPr>
          <p:cNvPr id="3" name="Slide Number Placeholder 2">
            <a:extLst>
              <a:ext uri="{FF2B5EF4-FFF2-40B4-BE49-F238E27FC236}">
                <a16:creationId xmlns:a16="http://schemas.microsoft.com/office/drawing/2014/main" id="{E3460482-779D-F1FF-339B-996D3AEE4492}"/>
              </a:ext>
            </a:extLst>
          </p:cNvPr>
          <p:cNvSpPr>
            <a:spLocks noGrp="1"/>
          </p:cNvSpPr>
          <p:nvPr>
            <p:ph type="sldNum" sz="quarter" idx="12"/>
          </p:nvPr>
        </p:nvSpPr>
        <p:spPr/>
        <p:txBody>
          <a:bodyPr/>
          <a:lstStyle/>
          <a:p>
            <a:fld id="{73B850FF-6169-4056-8077-06FFA93A5366}" type="slidenum">
              <a:rPr lang="en-US" smtClean="0"/>
              <a:t>24</a:t>
            </a:fld>
            <a:endParaRPr lang="en-US"/>
          </a:p>
        </p:txBody>
      </p:sp>
    </p:spTree>
    <p:extLst>
      <p:ext uri="{BB962C8B-B14F-4D97-AF65-F5344CB8AC3E}">
        <p14:creationId xmlns:p14="http://schemas.microsoft.com/office/powerpoint/2010/main" val="375359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1" name="Picture 30">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32" name="Rectangle 3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3" name="Rectangle 32">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4" name="Rectangle 33">
            <a:extLst>
              <a:ext uri="{FF2B5EF4-FFF2-40B4-BE49-F238E27FC236}">
                <a16:creationId xmlns:a16="http://schemas.microsoft.com/office/drawing/2014/main" id="{3B6A4C79-62F0-4DFD-A156-0F1AB7D26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7F7FF257-5D01-4829-AD0B-B2D6076B34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3164FC-5810-4146-1A35-DF6634F90B64}"/>
              </a:ext>
            </a:extLst>
          </p:cNvPr>
          <p:cNvSpPr>
            <a:spLocks noGrp="1"/>
          </p:cNvSpPr>
          <p:nvPr>
            <p:ph type="title"/>
          </p:nvPr>
        </p:nvSpPr>
        <p:spPr>
          <a:xfrm>
            <a:off x="1143000" y="1066800"/>
            <a:ext cx="5410200" cy="1997075"/>
          </a:xfrm>
        </p:spPr>
        <p:txBody>
          <a:bodyPr vert="horz" lIns="91440" tIns="45720" rIns="91440" bIns="45720" rtlCol="0" anchor="ctr">
            <a:normAutofit/>
          </a:bodyPr>
          <a:lstStyle/>
          <a:p>
            <a:pPr>
              <a:lnSpc>
                <a:spcPct val="90000"/>
              </a:lnSpc>
            </a:pPr>
            <a:r>
              <a:rPr lang="en-US" sz="3300">
                <a:solidFill>
                  <a:schemeClr val="tx2"/>
                </a:solidFill>
              </a:rPr>
              <a:t>Convent Ground Storage Tanks</a:t>
            </a:r>
            <a:br>
              <a:rPr lang="en-US" sz="3300">
                <a:solidFill>
                  <a:schemeClr val="tx2"/>
                </a:solidFill>
              </a:rPr>
            </a:br>
            <a:r>
              <a:rPr lang="en-US" sz="3300">
                <a:solidFill>
                  <a:schemeClr val="tx2"/>
                </a:solidFill>
              </a:rPr>
              <a:t>250,000 and 500,000 Gallons</a:t>
            </a:r>
          </a:p>
        </p:txBody>
      </p:sp>
      <p:sp>
        <p:nvSpPr>
          <p:cNvPr id="4" name="Text Placeholder 3">
            <a:extLst>
              <a:ext uri="{FF2B5EF4-FFF2-40B4-BE49-F238E27FC236}">
                <a16:creationId xmlns:a16="http://schemas.microsoft.com/office/drawing/2014/main" id="{D16309FC-88A0-32B8-BA99-8ECA56CAA01B}"/>
              </a:ext>
            </a:extLst>
          </p:cNvPr>
          <p:cNvSpPr>
            <a:spLocks noGrp="1"/>
          </p:cNvSpPr>
          <p:nvPr>
            <p:ph type="body" sz="half" idx="2"/>
          </p:nvPr>
        </p:nvSpPr>
        <p:spPr>
          <a:xfrm>
            <a:off x="1143000" y="3200400"/>
            <a:ext cx="5410200" cy="2590800"/>
          </a:xfrm>
        </p:spPr>
        <p:txBody>
          <a:bodyPr vert="horz" lIns="91440" tIns="45720" rIns="91440" bIns="45720" rtlCol="0">
            <a:normAutofit/>
          </a:bodyPr>
          <a:lstStyle/>
          <a:p>
            <a:pPr indent="-228600">
              <a:buFont typeface="Arial" panose="020B0604020202020204" pitchFamily="34" charset="0"/>
              <a:buChar char="•"/>
            </a:pPr>
            <a:r>
              <a:rPr lang="en-US" sz="1800" dirty="0">
                <a:solidFill>
                  <a:schemeClr val="tx2"/>
                </a:solidFill>
              </a:rPr>
              <a:t>Currently under maintenance Contract with Utility Service Group</a:t>
            </a:r>
          </a:p>
          <a:p>
            <a:pPr indent="-228600">
              <a:buFont typeface="Arial" panose="020B0604020202020204" pitchFamily="34" charset="0"/>
              <a:buChar char="•"/>
            </a:pPr>
            <a:r>
              <a:rPr lang="en-US" sz="1800" dirty="0">
                <a:solidFill>
                  <a:schemeClr val="tx2"/>
                </a:solidFill>
              </a:rPr>
              <a:t>Contract is $22,000 per year for both Tanks</a:t>
            </a:r>
          </a:p>
          <a:p>
            <a:pPr indent="-228600">
              <a:buFont typeface="Arial" panose="020B0604020202020204" pitchFamily="34" charset="0"/>
              <a:buChar char="•"/>
            </a:pPr>
            <a:r>
              <a:rPr lang="en-US" sz="1800" dirty="0">
                <a:solidFill>
                  <a:schemeClr val="tx2"/>
                </a:solidFill>
              </a:rPr>
              <a:t>Total Renovation of both tanks were done in 2010</a:t>
            </a:r>
          </a:p>
        </p:txBody>
      </p:sp>
      <p:pic>
        <p:nvPicPr>
          <p:cNvPr id="6" name="Picture Placeholder 5" descr="Two large metal tanks next to a yellow railing&#10;&#10;Description automatically generated">
            <a:extLst>
              <a:ext uri="{FF2B5EF4-FFF2-40B4-BE49-F238E27FC236}">
                <a16:creationId xmlns:a16="http://schemas.microsoft.com/office/drawing/2014/main" id="{25D83187-6E65-4636-684E-BDE7A560B7EE}"/>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2508" r="2508"/>
          <a:stretch>
            <a:fillRect/>
          </a:stretch>
        </p:blipFill>
        <p:spPr>
          <a:xfrm>
            <a:off x="7010400" y="1767026"/>
            <a:ext cx="4209625" cy="3323948"/>
          </a:xfrm>
          <a:prstGeom prst="rect">
            <a:avLst/>
          </a:prstGeom>
        </p:spPr>
      </p:pic>
      <p:sp>
        <p:nvSpPr>
          <p:cNvPr id="3" name="Slide Number Placeholder 2">
            <a:extLst>
              <a:ext uri="{FF2B5EF4-FFF2-40B4-BE49-F238E27FC236}">
                <a16:creationId xmlns:a16="http://schemas.microsoft.com/office/drawing/2014/main" id="{0C2681D9-C405-3C54-5CA9-F3DE59256009}"/>
              </a:ext>
            </a:extLst>
          </p:cNvPr>
          <p:cNvSpPr>
            <a:spLocks noGrp="1"/>
          </p:cNvSpPr>
          <p:nvPr>
            <p:ph type="sldNum" sz="quarter" idx="12"/>
          </p:nvPr>
        </p:nvSpPr>
        <p:spPr/>
        <p:txBody>
          <a:bodyPr/>
          <a:lstStyle/>
          <a:p>
            <a:fld id="{73B850FF-6169-4056-8077-06FFA93A5366}" type="slidenum">
              <a:rPr lang="en-US" smtClean="0"/>
              <a:t>25</a:t>
            </a:fld>
            <a:endParaRPr lang="en-US"/>
          </a:p>
        </p:txBody>
      </p:sp>
    </p:spTree>
    <p:extLst>
      <p:ext uri="{BB962C8B-B14F-4D97-AF65-F5344CB8AC3E}">
        <p14:creationId xmlns:p14="http://schemas.microsoft.com/office/powerpoint/2010/main" val="2611955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5" name="Rectangle 14">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9" name="Rectangle 18">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1752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7" y="0"/>
            <a:ext cx="12191999" cy="2217528"/>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029D07-C5AC-2B04-669E-F0052057D7FD}"/>
              </a:ext>
            </a:extLst>
          </p:cNvPr>
          <p:cNvSpPr>
            <a:spLocks noGrp="1"/>
          </p:cNvSpPr>
          <p:nvPr>
            <p:ph type="title"/>
          </p:nvPr>
        </p:nvSpPr>
        <p:spPr>
          <a:xfrm>
            <a:off x="838200" y="381000"/>
            <a:ext cx="10003218" cy="1600124"/>
          </a:xfrm>
        </p:spPr>
        <p:txBody>
          <a:bodyPr vert="horz" lIns="91440" tIns="45720" rIns="91440" bIns="45720" rtlCol="0" anchor="ctr">
            <a:normAutofit/>
          </a:bodyPr>
          <a:lstStyle/>
          <a:p>
            <a:r>
              <a:rPr lang="en-US" sz="4400"/>
              <a:t>Vacherie Ground Storage Tanks</a:t>
            </a:r>
            <a:br>
              <a:rPr lang="en-US" sz="4400"/>
            </a:br>
            <a:r>
              <a:rPr lang="en-US" sz="4400"/>
              <a:t>250,000 &amp; 500,000 Gallons</a:t>
            </a:r>
          </a:p>
        </p:txBody>
      </p:sp>
      <p:sp>
        <p:nvSpPr>
          <p:cNvPr id="4" name="Text Placeholder 3">
            <a:extLst>
              <a:ext uri="{FF2B5EF4-FFF2-40B4-BE49-F238E27FC236}">
                <a16:creationId xmlns:a16="http://schemas.microsoft.com/office/drawing/2014/main" id="{96338E5D-4D1E-FC33-D109-86090727F4E4}"/>
              </a:ext>
            </a:extLst>
          </p:cNvPr>
          <p:cNvSpPr>
            <a:spLocks noGrp="1"/>
          </p:cNvSpPr>
          <p:nvPr>
            <p:ph type="body" sz="half" idx="2"/>
          </p:nvPr>
        </p:nvSpPr>
        <p:spPr>
          <a:xfrm>
            <a:off x="838200" y="2514600"/>
            <a:ext cx="4876800" cy="3783586"/>
          </a:xfrm>
        </p:spPr>
        <p:txBody>
          <a:bodyPr vert="horz" lIns="91440" tIns="45720" rIns="91440" bIns="45720" rtlCol="0" anchor="ctr">
            <a:normAutofit/>
          </a:bodyPr>
          <a:lstStyle/>
          <a:p>
            <a:pPr indent="-228600">
              <a:buFont typeface="Arial" panose="020B0604020202020204" pitchFamily="34" charset="0"/>
              <a:buChar char="•"/>
            </a:pPr>
            <a:r>
              <a:rPr lang="en-US" sz="1800" dirty="0">
                <a:solidFill>
                  <a:schemeClr val="tx2"/>
                </a:solidFill>
              </a:rPr>
              <a:t>Currently Under maintenance contract with Utility Service Group (UGS)</a:t>
            </a:r>
          </a:p>
          <a:p>
            <a:pPr indent="-228600">
              <a:buFont typeface="Arial" panose="020B0604020202020204" pitchFamily="34" charset="0"/>
              <a:buChar char="•"/>
            </a:pPr>
            <a:r>
              <a:rPr lang="en-US" sz="1800" dirty="0">
                <a:solidFill>
                  <a:schemeClr val="tx2"/>
                </a:solidFill>
              </a:rPr>
              <a:t>Contract is $22,000 per year for both tanks</a:t>
            </a:r>
          </a:p>
          <a:p>
            <a:pPr indent="-228600">
              <a:buFont typeface="Arial" panose="020B0604020202020204" pitchFamily="34" charset="0"/>
              <a:buChar char="•"/>
            </a:pPr>
            <a:r>
              <a:rPr lang="en-US" sz="1800" dirty="0">
                <a:solidFill>
                  <a:schemeClr val="tx2"/>
                </a:solidFill>
              </a:rPr>
              <a:t>Total renovation of both tanks were done in 2009</a:t>
            </a:r>
          </a:p>
          <a:p>
            <a:pPr indent="-228600">
              <a:buFont typeface="Arial" panose="020B0604020202020204" pitchFamily="34" charset="0"/>
              <a:buChar char="•"/>
            </a:pPr>
            <a:r>
              <a:rPr lang="en-US" sz="1800" dirty="0">
                <a:solidFill>
                  <a:schemeClr val="tx2"/>
                </a:solidFill>
              </a:rPr>
              <a:t>Planning on building additional 500,000-gallon ground storage tank</a:t>
            </a:r>
          </a:p>
        </p:txBody>
      </p:sp>
      <p:pic>
        <p:nvPicPr>
          <p:cNvPr id="6" name="Picture Placeholder 5" descr="A car parked next to a large white silos&#10;&#10;Description automatically generated">
            <a:extLst>
              <a:ext uri="{FF2B5EF4-FFF2-40B4-BE49-F238E27FC236}">
                <a16:creationId xmlns:a16="http://schemas.microsoft.com/office/drawing/2014/main" id="{77573865-5A58-E160-3DD3-0E6DC69C3257}"/>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130" r="-3" b="-3"/>
          <a:stretch/>
        </p:blipFill>
        <p:spPr>
          <a:xfrm>
            <a:off x="5996628" y="2217529"/>
            <a:ext cx="6195372" cy="4640471"/>
          </a:xfrm>
          <a:prstGeom prst="rect">
            <a:avLst/>
          </a:prstGeom>
        </p:spPr>
      </p:pic>
      <p:sp>
        <p:nvSpPr>
          <p:cNvPr id="3" name="Slide Number Placeholder 2">
            <a:extLst>
              <a:ext uri="{FF2B5EF4-FFF2-40B4-BE49-F238E27FC236}">
                <a16:creationId xmlns:a16="http://schemas.microsoft.com/office/drawing/2014/main" id="{C57644BF-5A77-E471-7B53-5AD231F925FB}"/>
              </a:ext>
            </a:extLst>
          </p:cNvPr>
          <p:cNvSpPr>
            <a:spLocks noGrp="1"/>
          </p:cNvSpPr>
          <p:nvPr>
            <p:ph type="sldNum" sz="quarter" idx="12"/>
          </p:nvPr>
        </p:nvSpPr>
        <p:spPr/>
        <p:txBody>
          <a:bodyPr/>
          <a:lstStyle/>
          <a:p>
            <a:fld id="{73B850FF-6169-4056-8077-06FFA93A5366}" type="slidenum">
              <a:rPr lang="en-US" smtClean="0"/>
              <a:t>26</a:t>
            </a:fld>
            <a:endParaRPr lang="en-US"/>
          </a:p>
        </p:txBody>
      </p:sp>
    </p:spTree>
    <p:extLst>
      <p:ext uri="{BB962C8B-B14F-4D97-AF65-F5344CB8AC3E}">
        <p14:creationId xmlns:p14="http://schemas.microsoft.com/office/powerpoint/2010/main" val="152618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5" name="Picture 14">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7" name="Rectangle 16">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9" name="Rectangle 18">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10264666-0B22-B5C7-BE47-F40D5E7AB33B}"/>
              </a:ext>
            </a:extLst>
          </p:cNvPr>
          <p:cNvSpPr>
            <a:spLocks noGrp="1"/>
          </p:cNvSpPr>
          <p:nvPr>
            <p:ph type="title"/>
          </p:nvPr>
        </p:nvSpPr>
        <p:spPr>
          <a:xfrm>
            <a:off x="838200" y="461339"/>
            <a:ext cx="3657600" cy="2831136"/>
          </a:xfrm>
        </p:spPr>
        <p:txBody>
          <a:bodyPr vert="horz" lIns="91440" tIns="45720" rIns="91440" bIns="45720" rtlCol="0" anchor="ctr">
            <a:normAutofit/>
          </a:bodyPr>
          <a:lstStyle/>
          <a:p>
            <a:r>
              <a:rPr lang="en-US" sz="3600">
                <a:solidFill>
                  <a:schemeClr val="tx2"/>
                </a:solidFill>
              </a:rPr>
              <a:t>Water District 1 &amp; 2 Booster Stations</a:t>
            </a:r>
          </a:p>
        </p:txBody>
      </p:sp>
      <p:sp>
        <p:nvSpPr>
          <p:cNvPr id="4" name="Text Placeholder 3">
            <a:extLst>
              <a:ext uri="{FF2B5EF4-FFF2-40B4-BE49-F238E27FC236}">
                <a16:creationId xmlns:a16="http://schemas.microsoft.com/office/drawing/2014/main" id="{5BEA3BE9-4AAF-5547-3225-9F64154B8BD1}"/>
              </a:ext>
            </a:extLst>
          </p:cNvPr>
          <p:cNvSpPr>
            <a:spLocks noGrp="1"/>
          </p:cNvSpPr>
          <p:nvPr>
            <p:ph type="body" sz="half" idx="2"/>
          </p:nvPr>
        </p:nvSpPr>
        <p:spPr>
          <a:xfrm>
            <a:off x="838200" y="3429000"/>
            <a:ext cx="3657365" cy="2585613"/>
          </a:xfrm>
        </p:spPr>
        <p:txBody>
          <a:bodyPr vert="horz" lIns="91440" tIns="45720" rIns="91440" bIns="45720" rtlCol="0">
            <a:normAutofit/>
          </a:bodyPr>
          <a:lstStyle/>
          <a:p>
            <a:pPr indent="-228600">
              <a:buFont typeface="Arial" panose="020B0604020202020204" pitchFamily="34" charset="0"/>
              <a:buChar char="•"/>
            </a:pPr>
            <a:endParaRPr lang="en-US" sz="1800">
              <a:solidFill>
                <a:schemeClr val="tx2"/>
              </a:solidFill>
            </a:endParaRPr>
          </a:p>
        </p:txBody>
      </p:sp>
      <p:sp>
        <p:nvSpPr>
          <p:cNvPr id="21" name="Rectangle 20">
            <a:extLst>
              <a:ext uri="{FF2B5EF4-FFF2-40B4-BE49-F238E27FC236}">
                <a16:creationId xmlns:a16="http://schemas.microsoft.com/office/drawing/2014/main" id="{F43188FD-F61C-4D59-9459-319BFB20A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9370" y="0"/>
            <a:ext cx="719262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60AC3FF9-EB0C-48D0-BA7C-CE7C190E1E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96312" y="0"/>
            <a:ext cx="7192630"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5" descr="A white building in a field&#10;&#10;Description automatically generated">
            <a:extLst>
              <a:ext uri="{FF2B5EF4-FFF2-40B4-BE49-F238E27FC236}">
                <a16:creationId xmlns:a16="http://schemas.microsoft.com/office/drawing/2014/main" id="{92248FD7-9E34-CA35-4050-BC863C63D8F7}"/>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11956" b="11956"/>
          <a:stretch/>
        </p:blipFill>
        <p:spPr>
          <a:xfrm>
            <a:off x="5715000" y="461340"/>
            <a:ext cx="5791200" cy="2831136"/>
          </a:xfrm>
          <a:prstGeom prst="rect">
            <a:avLst/>
          </a:prstGeom>
        </p:spPr>
      </p:pic>
      <p:pic>
        <p:nvPicPr>
          <p:cNvPr id="8" name="Picture 7" descr="A building with a garage door&#10;&#10;Description automatically generated">
            <a:extLst>
              <a:ext uri="{FF2B5EF4-FFF2-40B4-BE49-F238E27FC236}">
                <a16:creationId xmlns:a16="http://schemas.microsoft.com/office/drawing/2014/main" id="{1FCB4B06-9873-7AF3-9C37-EEBAC576EEE8}"/>
              </a:ext>
            </a:extLst>
          </p:cNvPr>
          <p:cNvPicPr>
            <a:picLocks noChangeAspect="1"/>
          </p:cNvPicPr>
          <p:nvPr/>
        </p:nvPicPr>
        <p:blipFill>
          <a:blip r:embed="rId5">
            <a:extLst>
              <a:ext uri="{28A0092B-C50C-407E-A947-70E740481C1C}">
                <a14:useLocalDpi xmlns:a14="http://schemas.microsoft.com/office/drawing/2010/main" val="0"/>
              </a:ext>
            </a:extLst>
          </a:blip>
          <a:srcRect l="1345" r="9675" b="1"/>
          <a:stretch/>
        </p:blipFill>
        <p:spPr>
          <a:xfrm>
            <a:off x="5707626" y="3429000"/>
            <a:ext cx="5791200" cy="2831136"/>
          </a:xfrm>
          <a:prstGeom prst="rect">
            <a:avLst/>
          </a:prstGeom>
        </p:spPr>
      </p:pic>
      <p:sp>
        <p:nvSpPr>
          <p:cNvPr id="3" name="Slide Number Placeholder 2">
            <a:extLst>
              <a:ext uri="{FF2B5EF4-FFF2-40B4-BE49-F238E27FC236}">
                <a16:creationId xmlns:a16="http://schemas.microsoft.com/office/drawing/2014/main" id="{B834FA47-39B2-D1ED-B8DB-7DF82970E391}"/>
              </a:ext>
            </a:extLst>
          </p:cNvPr>
          <p:cNvSpPr>
            <a:spLocks noGrp="1"/>
          </p:cNvSpPr>
          <p:nvPr>
            <p:ph type="sldNum" sz="quarter" idx="12"/>
          </p:nvPr>
        </p:nvSpPr>
        <p:spPr/>
        <p:txBody>
          <a:bodyPr/>
          <a:lstStyle/>
          <a:p>
            <a:fld id="{73B850FF-6169-4056-8077-06FFA93A5366}" type="slidenum">
              <a:rPr lang="en-US" smtClean="0"/>
              <a:t>27</a:t>
            </a:fld>
            <a:endParaRPr lang="en-US"/>
          </a:p>
        </p:txBody>
      </p:sp>
    </p:spTree>
    <p:extLst>
      <p:ext uri="{BB962C8B-B14F-4D97-AF65-F5344CB8AC3E}">
        <p14:creationId xmlns:p14="http://schemas.microsoft.com/office/powerpoint/2010/main" val="35695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62" name="Picture 61">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63" name="Rectangle 62">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4" name="Rectangle 63">
            <a:extLst>
              <a:ext uri="{FF2B5EF4-FFF2-40B4-BE49-F238E27FC236}">
                <a16:creationId xmlns:a16="http://schemas.microsoft.com/office/drawing/2014/main" id="{5A8C81AE-8F0D-49F3-9FB4-334B0DCDF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DD587A08-8BB7-271F-8735-388794B96C07}"/>
              </a:ext>
            </a:extLst>
          </p:cNvPr>
          <p:cNvSpPr>
            <a:spLocks noGrp="1"/>
          </p:cNvSpPr>
          <p:nvPr>
            <p:ph type="title"/>
          </p:nvPr>
        </p:nvSpPr>
        <p:spPr>
          <a:xfrm>
            <a:off x="838200" y="559813"/>
            <a:ext cx="5179237" cy="1573786"/>
          </a:xfrm>
        </p:spPr>
        <p:txBody>
          <a:bodyPr vert="horz" lIns="91440" tIns="45720" rIns="91440" bIns="45720" rtlCol="0" anchor="ctr">
            <a:normAutofit/>
          </a:bodyPr>
          <a:lstStyle/>
          <a:p>
            <a:r>
              <a:rPr lang="en-US" sz="4400" dirty="0">
                <a:solidFill>
                  <a:schemeClr val="tx2"/>
                </a:solidFill>
              </a:rPr>
              <a:t>Water Line Under Mississippi River</a:t>
            </a:r>
          </a:p>
        </p:txBody>
      </p:sp>
      <p:sp>
        <p:nvSpPr>
          <p:cNvPr id="4" name="Text Placeholder 3">
            <a:extLst>
              <a:ext uri="{FF2B5EF4-FFF2-40B4-BE49-F238E27FC236}">
                <a16:creationId xmlns:a16="http://schemas.microsoft.com/office/drawing/2014/main" id="{2E90EA3E-ABD4-4625-B304-84149E9DE958}"/>
              </a:ext>
            </a:extLst>
          </p:cNvPr>
          <p:cNvSpPr>
            <a:spLocks noGrp="1"/>
          </p:cNvSpPr>
          <p:nvPr>
            <p:ph type="body" sz="half" idx="2"/>
          </p:nvPr>
        </p:nvSpPr>
        <p:spPr>
          <a:xfrm>
            <a:off x="6174565" y="559814"/>
            <a:ext cx="5146081" cy="1573786"/>
          </a:xfrm>
        </p:spPr>
        <p:txBody>
          <a:bodyPr vert="horz" lIns="91440" tIns="45720" rIns="91440" bIns="45720" rtlCol="0">
            <a:normAutofit/>
          </a:bodyPr>
          <a:lstStyle/>
          <a:p>
            <a:pPr indent="-228600">
              <a:buFont typeface="Arial" panose="020B0604020202020204" pitchFamily="34" charset="0"/>
              <a:buChar char="•"/>
            </a:pPr>
            <a:r>
              <a:rPr lang="en-US" sz="1800" dirty="0">
                <a:solidFill>
                  <a:schemeClr val="tx2"/>
                </a:solidFill>
              </a:rPr>
              <a:t>Constructed in 2015 for $3.5 Million Dollars</a:t>
            </a:r>
          </a:p>
          <a:p>
            <a:pPr indent="-228600">
              <a:buFont typeface="Arial" panose="020B0604020202020204" pitchFamily="34" charset="0"/>
              <a:buChar char="•"/>
            </a:pPr>
            <a:r>
              <a:rPr lang="en-US" sz="1800" dirty="0">
                <a:solidFill>
                  <a:schemeClr val="tx2"/>
                </a:solidFill>
              </a:rPr>
              <a:t>1 Mile of 24” pipe</a:t>
            </a:r>
          </a:p>
          <a:p>
            <a:pPr indent="-228600">
              <a:buFont typeface="Arial" panose="020B0604020202020204" pitchFamily="34" charset="0"/>
              <a:buChar char="•"/>
            </a:pPr>
            <a:r>
              <a:rPr lang="en-US" sz="1800" dirty="0">
                <a:solidFill>
                  <a:schemeClr val="tx2"/>
                </a:solidFill>
              </a:rPr>
              <a:t>Allows both plants to be connected and aid each other in times of need</a:t>
            </a:r>
          </a:p>
        </p:txBody>
      </p:sp>
      <p:sp>
        <p:nvSpPr>
          <p:cNvPr id="65" name="Rectangle 64">
            <a:extLst>
              <a:ext uri="{FF2B5EF4-FFF2-40B4-BE49-F238E27FC236}">
                <a16:creationId xmlns:a16="http://schemas.microsoft.com/office/drawing/2014/main" id="{9390E0EC-2D76-4D83-A9EE-B610858BB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97779"/>
            <a:ext cx="12192000" cy="4160221"/>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6" name="Rectangle 65">
            <a:extLst>
              <a:ext uri="{FF2B5EF4-FFF2-40B4-BE49-F238E27FC236}">
                <a16:creationId xmlns:a16="http://schemas.microsoft.com/office/drawing/2014/main" id="{EC903544-48D2-4493-9093-E4648C9DE9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7" y="2683887"/>
            <a:ext cx="12191999" cy="417411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long shot of a road&#10;&#10;Description automatically generated">
            <a:extLst>
              <a:ext uri="{FF2B5EF4-FFF2-40B4-BE49-F238E27FC236}">
                <a16:creationId xmlns:a16="http://schemas.microsoft.com/office/drawing/2014/main" id="{C90943D2-E1BB-73BA-FCFF-5553335FD9B1}"/>
              </a:ext>
            </a:extLst>
          </p:cNvPr>
          <p:cNvPicPr>
            <a:picLocks noChangeAspect="1"/>
          </p:cNvPicPr>
          <p:nvPr/>
        </p:nvPicPr>
        <p:blipFill>
          <a:blip r:embed="rId4">
            <a:extLst>
              <a:ext uri="{28A0092B-C50C-407E-A947-70E740481C1C}">
                <a14:useLocalDpi xmlns:a14="http://schemas.microsoft.com/office/drawing/2010/main" val="0"/>
              </a:ext>
            </a:extLst>
          </a:blip>
          <a:srcRect t="1239"/>
          <a:stretch/>
        </p:blipFill>
        <p:spPr>
          <a:xfrm>
            <a:off x="918965" y="3475324"/>
            <a:ext cx="5070832" cy="2478961"/>
          </a:xfrm>
          <a:prstGeom prst="rect">
            <a:avLst/>
          </a:prstGeom>
        </p:spPr>
      </p:pic>
      <p:pic>
        <p:nvPicPr>
          <p:cNvPr id="10" name="Picture Placeholder 9" descr="A road with a green hill&#10;&#10;Description automatically generated with medium confidence">
            <a:extLst>
              <a:ext uri="{FF2B5EF4-FFF2-40B4-BE49-F238E27FC236}">
                <a16:creationId xmlns:a16="http://schemas.microsoft.com/office/drawing/2014/main" id="{D7A151DB-4F16-4C7F-29B6-E3F922F6F1E1}"/>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l="19790" r="7595" b="2"/>
          <a:stretch/>
        </p:blipFill>
        <p:spPr>
          <a:xfrm>
            <a:off x="6206768" y="3475317"/>
            <a:ext cx="5070832" cy="2478975"/>
          </a:xfrm>
          <a:prstGeom prst="rect">
            <a:avLst/>
          </a:prstGeom>
        </p:spPr>
      </p:pic>
      <p:sp>
        <p:nvSpPr>
          <p:cNvPr id="3" name="Slide Number Placeholder 2">
            <a:extLst>
              <a:ext uri="{FF2B5EF4-FFF2-40B4-BE49-F238E27FC236}">
                <a16:creationId xmlns:a16="http://schemas.microsoft.com/office/drawing/2014/main" id="{97E1E51C-AFBA-9362-6495-F44A828E674D}"/>
              </a:ext>
            </a:extLst>
          </p:cNvPr>
          <p:cNvSpPr>
            <a:spLocks noGrp="1"/>
          </p:cNvSpPr>
          <p:nvPr>
            <p:ph type="sldNum" sz="quarter" idx="12"/>
          </p:nvPr>
        </p:nvSpPr>
        <p:spPr/>
        <p:txBody>
          <a:bodyPr/>
          <a:lstStyle/>
          <a:p>
            <a:fld id="{73B850FF-6169-4056-8077-06FFA93A5366}" type="slidenum">
              <a:rPr lang="en-US" smtClean="0"/>
              <a:t>28</a:t>
            </a:fld>
            <a:endParaRPr lang="en-US"/>
          </a:p>
        </p:txBody>
      </p:sp>
    </p:spTree>
    <p:extLst>
      <p:ext uri="{BB962C8B-B14F-4D97-AF65-F5344CB8AC3E}">
        <p14:creationId xmlns:p14="http://schemas.microsoft.com/office/powerpoint/2010/main" val="668124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4" name="Picture 43">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45" name="Rectangle 44">
            <a:extLst>
              <a:ext uri="{FF2B5EF4-FFF2-40B4-BE49-F238E27FC236}">
                <a16:creationId xmlns:a16="http://schemas.microsoft.com/office/drawing/2014/main" id="{277A1506-94CB-4191-889E-057D0335B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6" name="Rectangle 45">
            <a:extLst>
              <a:ext uri="{FF2B5EF4-FFF2-40B4-BE49-F238E27FC236}">
                <a16:creationId xmlns:a16="http://schemas.microsoft.com/office/drawing/2014/main" id="{8DC02170-EA3D-4B1A-AAFC-5AAA49F03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7" name="Rectangle 46">
            <a:extLst>
              <a:ext uri="{FF2B5EF4-FFF2-40B4-BE49-F238E27FC236}">
                <a16:creationId xmlns:a16="http://schemas.microsoft.com/office/drawing/2014/main" id="{7DD348DF-090B-46AF-BC6C-9D46943B0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01145294-D52E-492B-AA66-5133BAD83C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B80CE1-0505-3FC5-1E65-7DFEE6E46411}"/>
              </a:ext>
            </a:extLst>
          </p:cNvPr>
          <p:cNvSpPr>
            <a:spLocks noGrp="1"/>
          </p:cNvSpPr>
          <p:nvPr>
            <p:ph type="title"/>
          </p:nvPr>
        </p:nvSpPr>
        <p:spPr>
          <a:xfrm>
            <a:off x="1143000" y="1143000"/>
            <a:ext cx="4648200" cy="2149475"/>
          </a:xfrm>
        </p:spPr>
        <p:txBody>
          <a:bodyPr vert="horz" lIns="91440" tIns="45720" rIns="91440" bIns="45720" rtlCol="0" anchor="ctr">
            <a:normAutofit/>
          </a:bodyPr>
          <a:lstStyle/>
          <a:p>
            <a:r>
              <a:rPr lang="en-US" sz="3600">
                <a:solidFill>
                  <a:schemeClr val="tx2"/>
                </a:solidFill>
              </a:rPr>
              <a:t>Water Lines</a:t>
            </a:r>
          </a:p>
        </p:txBody>
      </p:sp>
      <p:pic>
        <p:nvPicPr>
          <p:cNvPr id="8" name="Picture 7" descr="A group of men working in a hole&#10;&#10;Description automatically generated">
            <a:extLst>
              <a:ext uri="{FF2B5EF4-FFF2-40B4-BE49-F238E27FC236}">
                <a16:creationId xmlns:a16="http://schemas.microsoft.com/office/drawing/2014/main" id="{9DA1C12B-F186-7380-55C4-9CBDE040B7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7015" y="1161304"/>
            <a:ext cx="1696524" cy="2262033"/>
          </a:xfrm>
          <a:prstGeom prst="rect">
            <a:avLst/>
          </a:prstGeom>
        </p:spPr>
      </p:pic>
      <p:sp>
        <p:nvSpPr>
          <p:cNvPr id="4" name="Text Placeholder 3">
            <a:extLst>
              <a:ext uri="{FF2B5EF4-FFF2-40B4-BE49-F238E27FC236}">
                <a16:creationId xmlns:a16="http://schemas.microsoft.com/office/drawing/2014/main" id="{C272F0F0-CC1E-D64F-B8A8-A0C9C16B787F}"/>
              </a:ext>
            </a:extLst>
          </p:cNvPr>
          <p:cNvSpPr>
            <a:spLocks noGrp="1"/>
          </p:cNvSpPr>
          <p:nvPr>
            <p:ph type="body" sz="half" idx="2"/>
          </p:nvPr>
        </p:nvSpPr>
        <p:spPr>
          <a:xfrm>
            <a:off x="1142980" y="3429000"/>
            <a:ext cx="4647901" cy="2286000"/>
          </a:xfrm>
        </p:spPr>
        <p:txBody>
          <a:bodyPr vert="horz" lIns="91440" tIns="45720" rIns="91440" bIns="45720" rtlCol="0">
            <a:normAutofit/>
          </a:bodyPr>
          <a:lstStyle/>
          <a:p>
            <a:pPr indent="-228600">
              <a:buFont typeface="Arial" panose="020B0604020202020204" pitchFamily="34" charset="0"/>
              <a:buChar char="•"/>
            </a:pPr>
            <a:r>
              <a:rPr lang="en-US" sz="1800" dirty="0">
                <a:solidFill>
                  <a:schemeClr val="tx2"/>
                </a:solidFill>
              </a:rPr>
              <a:t>Over 200 Miles of Water Lines</a:t>
            </a:r>
          </a:p>
          <a:p>
            <a:pPr indent="-228600">
              <a:buFont typeface="Arial" panose="020B0604020202020204" pitchFamily="34" charset="0"/>
              <a:buChar char="•"/>
            </a:pPr>
            <a:r>
              <a:rPr lang="en-US" sz="1800" dirty="0">
                <a:solidFill>
                  <a:schemeClr val="tx2"/>
                </a:solidFill>
              </a:rPr>
              <a:t>Large water line installation projects were done in 1952 and 1976</a:t>
            </a:r>
          </a:p>
          <a:p>
            <a:pPr indent="-228600">
              <a:buFont typeface="Arial" panose="020B0604020202020204" pitchFamily="34" charset="0"/>
              <a:buChar char="•"/>
            </a:pPr>
            <a:r>
              <a:rPr lang="en-US" sz="1800" dirty="0">
                <a:solidFill>
                  <a:schemeClr val="tx2"/>
                </a:solidFill>
              </a:rPr>
              <a:t>Types of water lines in the system are A/C (asbestos concrete) and C900 PVC</a:t>
            </a:r>
          </a:p>
        </p:txBody>
      </p:sp>
      <p:pic>
        <p:nvPicPr>
          <p:cNvPr id="12" name="Picture 11" descr="A group of men working on a road&#10;&#10;Description automatically generated">
            <a:extLst>
              <a:ext uri="{FF2B5EF4-FFF2-40B4-BE49-F238E27FC236}">
                <a16:creationId xmlns:a16="http://schemas.microsoft.com/office/drawing/2014/main" id="{298A6B29-78F4-7AEA-94B4-03C98A13C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2057" y="1166967"/>
            <a:ext cx="1696524" cy="2262033"/>
          </a:xfrm>
          <a:prstGeom prst="rect">
            <a:avLst/>
          </a:prstGeom>
        </p:spPr>
      </p:pic>
      <p:pic>
        <p:nvPicPr>
          <p:cNvPr id="6" name="Picture Placeholder 5" descr="A construction worker spraying water from a power line&#10;&#10;Description automatically generated with medium confidence">
            <a:extLst>
              <a:ext uri="{FF2B5EF4-FFF2-40B4-BE49-F238E27FC236}">
                <a16:creationId xmlns:a16="http://schemas.microsoft.com/office/drawing/2014/main" id="{9F4E3746-84B2-D6F5-48A2-9D1445DF21CF}"/>
              </a:ext>
            </a:extLst>
          </p:cNvPr>
          <p:cNvPicPr>
            <a:picLocks noGrp="1" noChangeAspect="1"/>
          </p:cNvPicPr>
          <p:nvPr>
            <p:ph type="pic" idx="1"/>
          </p:nvPr>
        </p:nvPicPr>
        <p:blipFill>
          <a:blip r:embed="rId6">
            <a:extLst>
              <a:ext uri="{28A0092B-C50C-407E-A947-70E740481C1C}">
                <a14:useLocalDpi xmlns:a14="http://schemas.microsoft.com/office/drawing/2010/main" val="0"/>
              </a:ext>
            </a:extLst>
          </a:blip>
          <a:srcRect t="20390" b="20390"/>
          <a:stretch>
            <a:fillRect/>
          </a:stretch>
        </p:blipFill>
        <p:spPr>
          <a:xfrm>
            <a:off x="6077447" y="3708929"/>
            <a:ext cx="2405745" cy="1899576"/>
          </a:xfrm>
          <a:prstGeom prst="rect">
            <a:avLst/>
          </a:prstGeom>
        </p:spPr>
      </p:pic>
      <p:pic>
        <p:nvPicPr>
          <p:cNvPr id="10" name="Picture 9" descr="A group of people working in a ditch&#10;&#10;Description automatically generated">
            <a:extLst>
              <a:ext uri="{FF2B5EF4-FFF2-40B4-BE49-F238E27FC236}">
                <a16:creationId xmlns:a16="http://schemas.microsoft.com/office/drawing/2014/main" id="{53CEC130-0264-DBCC-39D7-4827D82908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2290" y="3519887"/>
            <a:ext cx="1705974" cy="2274632"/>
          </a:xfrm>
          <a:prstGeom prst="rect">
            <a:avLst/>
          </a:prstGeom>
        </p:spPr>
      </p:pic>
      <p:sp>
        <p:nvSpPr>
          <p:cNvPr id="3" name="Slide Number Placeholder 2">
            <a:extLst>
              <a:ext uri="{FF2B5EF4-FFF2-40B4-BE49-F238E27FC236}">
                <a16:creationId xmlns:a16="http://schemas.microsoft.com/office/drawing/2014/main" id="{AB7E22B5-6D6C-C235-CB1B-20DDDBDDFA20}"/>
              </a:ext>
            </a:extLst>
          </p:cNvPr>
          <p:cNvSpPr>
            <a:spLocks noGrp="1"/>
          </p:cNvSpPr>
          <p:nvPr>
            <p:ph type="sldNum" sz="quarter" idx="12"/>
          </p:nvPr>
        </p:nvSpPr>
        <p:spPr/>
        <p:txBody>
          <a:bodyPr/>
          <a:lstStyle/>
          <a:p>
            <a:fld id="{73B850FF-6169-4056-8077-06FFA93A5366}" type="slidenum">
              <a:rPr lang="en-US" smtClean="0"/>
              <a:t>29</a:t>
            </a:fld>
            <a:endParaRPr lang="en-US"/>
          </a:p>
        </p:txBody>
      </p:sp>
    </p:spTree>
    <p:extLst>
      <p:ext uri="{BB962C8B-B14F-4D97-AF65-F5344CB8AC3E}">
        <p14:creationId xmlns:p14="http://schemas.microsoft.com/office/powerpoint/2010/main" val="543128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627"/>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0" name="Rectangle 29">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12188952"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1" name="Rectangle 30">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2" name="Rectangle 31">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1"/>
            <a:ext cx="12191999" cy="3909853"/>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92A148-056F-1DBD-E0EF-CCCB1B5B5DDC}"/>
              </a:ext>
            </a:extLst>
          </p:cNvPr>
          <p:cNvSpPr>
            <a:spLocks noGrp="1"/>
          </p:cNvSpPr>
          <p:nvPr>
            <p:ph type="ctrTitle"/>
          </p:nvPr>
        </p:nvSpPr>
        <p:spPr>
          <a:xfrm>
            <a:off x="7409930" y="744909"/>
            <a:ext cx="3776416" cy="2912691"/>
          </a:xfrm>
        </p:spPr>
        <p:txBody>
          <a:bodyPr anchor="b">
            <a:normAutofit/>
          </a:bodyPr>
          <a:lstStyle/>
          <a:p>
            <a:pPr algn="l"/>
            <a:r>
              <a:rPr lang="en-US"/>
              <a:t>Water Assets</a:t>
            </a:r>
          </a:p>
        </p:txBody>
      </p:sp>
      <p:sp>
        <p:nvSpPr>
          <p:cNvPr id="3" name="Subtitle 2">
            <a:extLst>
              <a:ext uri="{FF2B5EF4-FFF2-40B4-BE49-F238E27FC236}">
                <a16:creationId xmlns:a16="http://schemas.microsoft.com/office/drawing/2014/main" id="{90E0708D-191A-2698-96B7-06CD48AA3F4E}"/>
              </a:ext>
            </a:extLst>
          </p:cNvPr>
          <p:cNvSpPr>
            <a:spLocks noGrp="1"/>
          </p:cNvSpPr>
          <p:nvPr>
            <p:ph type="subTitle" idx="1"/>
          </p:nvPr>
        </p:nvSpPr>
        <p:spPr>
          <a:xfrm>
            <a:off x="7402801" y="4074784"/>
            <a:ext cx="3776415" cy="2054306"/>
          </a:xfrm>
        </p:spPr>
        <p:txBody>
          <a:bodyPr anchor="t">
            <a:normAutofit/>
          </a:bodyPr>
          <a:lstStyle/>
          <a:p>
            <a:pPr algn="l"/>
            <a:r>
              <a:rPr lang="en-US" sz="2200">
                <a:solidFill>
                  <a:schemeClr val="tx2">
                    <a:alpha val="80000"/>
                  </a:schemeClr>
                </a:solidFill>
              </a:rPr>
              <a:t>Water District #1 &amp; 2</a:t>
            </a:r>
          </a:p>
        </p:txBody>
      </p:sp>
      <p:pic>
        <p:nvPicPr>
          <p:cNvPr id="5" name="Picture 4" descr="A map of water district&#10;&#10;Description automatically generated">
            <a:extLst>
              <a:ext uri="{FF2B5EF4-FFF2-40B4-BE49-F238E27FC236}">
                <a16:creationId xmlns:a16="http://schemas.microsoft.com/office/drawing/2014/main" id="{9D571527-E05E-2CEE-8F31-596E5F4A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29" y="1025543"/>
            <a:ext cx="6402214" cy="4801660"/>
          </a:xfrm>
          <a:prstGeom prst="rect">
            <a:avLst/>
          </a:prstGeom>
        </p:spPr>
      </p:pic>
      <p:sp>
        <p:nvSpPr>
          <p:cNvPr id="4" name="Slide Number Placeholder 3">
            <a:extLst>
              <a:ext uri="{FF2B5EF4-FFF2-40B4-BE49-F238E27FC236}">
                <a16:creationId xmlns:a16="http://schemas.microsoft.com/office/drawing/2014/main" id="{0E8A2B54-26DD-A5AA-881E-83A14FBDF048}"/>
              </a:ext>
            </a:extLst>
          </p:cNvPr>
          <p:cNvSpPr>
            <a:spLocks noGrp="1"/>
          </p:cNvSpPr>
          <p:nvPr>
            <p:ph type="sldNum" sz="quarter" idx="12"/>
          </p:nvPr>
        </p:nvSpPr>
        <p:spPr/>
        <p:txBody>
          <a:bodyPr/>
          <a:lstStyle/>
          <a:p>
            <a:fld id="{73B850FF-6169-4056-8077-06FFA93A5366}" type="slidenum">
              <a:rPr lang="en-US" smtClean="0"/>
              <a:pPr/>
              <a:t>3</a:t>
            </a:fld>
            <a:endParaRPr lang="en-US"/>
          </a:p>
        </p:txBody>
      </p:sp>
    </p:spTree>
    <p:extLst>
      <p:ext uri="{BB962C8B-B14F-4D97-AF65-F5344CB8AC3E}">
        <p14:creationId xmlns:p14="http://schemas.microsoft.com/office/powerpoint/2010/main" val="2837294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3" name="Picture 42">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44" name="Rectangle 43">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5" name="Rectangle 44">
            <a:extLst>
              <a:ext uri="{FF2B5EF4-FFF2-40B4-BE49-F238E27FC236}">
                <a16:creationId xmlns:a16="http://schemas.microsoft.com/office/drawing/2014/main" id="{8F5EFE88-F6A7-4B53-AF99-227DFC56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46" name="Rectangle 45">
            <a:extLst>
              <a:ext uri="{FF2B5EF4-FFF2-40B4-BE49-F238E27FC236}">
                <a16:creationId xmlns:a16="http://schemas.microsoft.com/office/drawing/2014/main" id="{BF9AF5CF-AE21-453A-8D3F-6D9FC64A1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62458"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7" name="Rectangle 46">
            <a:extLst>
              <a:ext uri="{FF2B5EF4-FFF2-40B4-BE49-F238E27FC236}">
                <a16:creationId xmlns:a16="http://schemas.microsoft.com/office/drawing/2014/main" id="{F18A41FE-6F14-49D2-8C0F-56A351A9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5358675" cy="6857999"/>
          </a:xfrm>
          <a:prstGeom prst="rect">
            <a:avLst/>
          </a:prstGeom>
          <a:blipFill dpi="0" rotWithShape="1">
            <a:blip r:embed="rId3">
              <a:alphaModFix amt="35000"/>
              <a:duotone>
                <a:schemeClr val="accent1">
                  <a:shade val="45000"/>
                  <a:satMod val="135000"/>
                </a:schemeClr>
                <a:prstClr val="white"/>
              </a:duotone>
            </a:blip>
            <a:srcRect/>
            <a:tile tx="889000" ty="0" sx="100000" sy="100000" flip="xy"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6A5245-2837-C2E0-096A-7AF052A4C6B4}"/>
              </a:ext>
            </a:extLst>
          </p:cNvPr>
          <p:cNvSpPr>
            <a:spLocks noGrp="1"/>
          </p:cNvSpPr>
          <p:nvPr>
            <p:ph type="title"/>
          </p:nvPr>
        </p:nvSpPr>
        <p:spPr>
          <a:xfrm>
            <a:off x="838199" y="744909"/>
            <a:ext cx="4161403" cy="3155419"/>
          </a:xfrm>
        </p:spPr>
        <p:txBody>
          <a:bodyPr vert="horz" lIns="91440" tIns="45720" rIns="91440" bIns="45720" rtlCol="0" anchor="b">
            <a:normAutofit/>
          </a:bodyPr>
          <a:lstStyle/>
          <a:p>
            <a:r>
              <a:rPr lang="en-US" sz="4400"/>
              <a:t>Uilities Office &amp; Warehouse </a:t>
            </a:r>
          </a:p>
        </p:txBody>
      </p:sp>
      <p:sp>
        <p:nvSpPr>
          <p:cNvPr id="4" name="Text Placeholder 3">
            <a:extLst>
              <a:ext uri="{FF2B5EF4-FFF2-40B4-BE49-F238E27FC236}">
                <a16:creationId xmlns:a16="http://schemas.microsoft.com/office/drawing/2014/main" id="{2E1EF432-99DE-879F-71CB-93E62E06F6F2}"/>
              </a:ext>
            </a:extLst>
          </p:cNvPr>
          <p:cNvSpPr>
            <a:spLocks noGrp="1"/>
          </p:cNvSpPr>
          <p:nvPr>
            <p:ph type="body" sz="half" idx="2"/>
          </p:nvPr>
        </p:nvSpPr>
        <p:spPr>
          <a:xfrm>
            <a:off x="838200" y="4074784"/>
            <a:ext cx="4161402" cy="2054306"/>
          </a:xfrm>
        </p:spPr>
        <p:txBody>
          <a:bodyPr vert="horz" lIns="91440" tIns="45720" rIns="91440" bIns="45720" rtlCol="0" anchor="t">
            <a:normAutofit/>
          </a:bodyPr>
          <a:lstStyle/>
          <a:p>
            <a:r>
              <a:rPr lang="en-US" sz="2200"/>
              <a:t>Constructed in 1952</a:t>
            </a:r>
          </a:p>
        </p:txBody>
      </p:sp>
      <p:pic>
        <p:nvPicPr>
          <p:cNvPr id="18" name="Picture 17" descr="A warehouse with shelves and a lot of items&#10;&#10;Description automatically generated with medium confidence">
            <a:extLst>
              <a:ext uri="{FF2B5EF4-FFF2-40B4-BE49-F238E27FC236}">
                <a16:creationId xmlns:a16="http://schemas.microsoft.com/office/drawing/2014/main" id="{6F364DE4-CF19-CFCA-2461-380892E6B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8657" y="3779014"/>
            <a:ext cx="1950962" cy="2601283"/>
          </a:xfrm>
          <a:prstGeom prst="rect">
            <a:avLst/>
          </a:prstGeom>
        </p:spPr>
      </p:pic>
      <p:pic>
        <p:nvPicPr>
          <p:cNvPr id="12" name="Picture 11" descr="A warehouse with many objects&#10;&#10;Description automatically generated with medium confidence">
            <a:extLst>
              <a:ext uri="{FF2B5EF4-FFF2-40B4-BE49-F238E27FC236}">
                <a16:creationId xmlns:a16="http://schemas.microsoft.com/office/drawing/2014/main" id="{3F8AEA65-808C-15CF-2671-0193F7FBB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2712" y="739114"/>
            <a:ext cx="1950962" cy="2601283"/>
          </a:xfrm>
          <a:prstGeom prst="rect">
            <a:avLst/>
          </a:prstGeom>
        </p:spPr>
      </p:pic>
      <p:pic>
        <p:nvPicPr>
          <p:cNvPr id="14" name="Picture 13" descr="A shelf with blue buckets and other items&#10;&#10;Description automatically generated">
            <a:extLst>
              <a:ext uri="{FF2B5EF4-FFF2-40B4-BE49-F238E27FC236}">
                <a16:creationId xmlns:a16="http://schemas.microsoft.com/office/drawing/2014/main" id="{B974FA90-A797-797F-C47E-629825B5A3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8983" y="3779014"/>
            <a:ext cx="2798479" cy="2098859"/>
          </a:xfrm>
          <a:prstGeom prst="rect">
            <a:avLst/>
          </a:prstGeom>
        </p:spPr>
      </p:pic>
      <p:pic>
        <p:nvPicPr>
          <p:cNvPr id="10" name="Picture Placeholder 9" descr="A building with a flag on the pole&#10;&#10;Description automatically generated">
            <a:extLst>
              <a:ext uri="{FF2B5EF4-FFF2-40B4-BE49-F238E27FC236}">
                <a16:creationId xmlns:a16="http://schemas.microsoft.com/office/drawing/2014/main" id="{C9E6141D-8E8D-902B-3678-B3C823148477}"/>
              </a:ext>
            </a:extLst>
          </p:cNvPr>
          <p:cNvPicPr>
            <a:picLocks noGrp="1" noChangeAspect="1"/>
          </p:cNvPicPr>
          <p:nvPr>
            <p:ph type="pic" idx="1"/>
          </p:nvPr>
        </p:nvPicPr>
        <p:blipFill>
          <a:blip r:embed="rId7">
            <a:extLst>
              <a:ext uri="{28A0092B-C50C-407E-A947-70E740481C1C}">
                <a14:useLocalDpi xmlns:a14="http://schemas.microsoft.com/office/drawing/2010/main" val="0"/>
              </a:ext>
            </a:extLst>
          </a:blip>
          <a:srcRect l="10041" r="25250" b="1"/>
          <a:stretch/>
        </p:blipFill>
        <p:spPr>
          <a:xfrm>
            <a:off x="5588000" y="1392402"/>
            <a:ext cx="3491345" cy="1836091"/>
          </a:xfrm>
          <a:prstGeom prst="rect">
            <a:avLst/>
          </a:prstGeom>
        </p:spPr>
      </p:pic>
      <p:sp>
        <p:nvSpPr>
          <p:cNvPr id="3" name="Slide Number Placeholder 2">
            <a:extLst>
              <a:ext uri="{FF2B5EF4-FFF2-40B4-BE49-F238E27FC236}">
                <a16:creationId xmlns:a16="http://schemas.microsoft.com/office/drawing/2014/main" id="{C37F1971-3049-DC43-5828-845C30FF7ADB}"/>
              </a:ext>
            </a:extLst>
          </p:cNvPr>
          <p:cNvSpPr>
            <a:spLocks noGrp="1"/>
          </p:cNvSpPr>
          <p:nvPr>
            <p:ph type="sldNum" sz="quarter" idx="12"/>
          </p:nvPr>
        </p:nvSpPr>
        <p:spPr/>
        <p:txBody>
          <a:bodyPr/>
          <a:lstStyle/>
          <a:p>
            <a:fld id="{73B850FF-6169-4056-8077-06FFA93A5366}" type="slidenum">
              <a:rPr lang="en-US" smtClean="0"/>
              <a:t>30</a:t>
            </a:fld>
            <a:endParaRPr lang="en-US"/>
          </a:p>
        </p:txBody>
      </p:sp>
    </p:spTree>
    <p:extLst>
      <p:ext uri="{BB962C8B-B14F-4D97-AF65-F5344CB8AC3E}">
        <p14:creationId xmlns:p14="http://schemas.microsoft.com/office/powerpoint/2010/main" val="229693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5" name="Rectangle 14">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9" name="Rectangle 18">
            <a:extLst>
              <a:ext uri="{FF2B5EF4-FFF2-40B4-BE49-F238E27FC236}">
                <a16:creationId xmlns:a16="http://schemas.microsoft.com/office/drawing/2014/main" id="{3B6A4C79-62F0-4DFD-A156-0F1AB7D26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F7FF257-5D01-4829-AD0B-B2D6076B34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CE54A6-9E6C-6BA2-B97C-9F1A4BC8E386}"/>
              </a:ext>
            </a:extLst>
          </p:cNvPr>
          <p:cNvSpPr>
            <a:spLocks noGrp="1"/>
          </p:cNvSpPr>
          <p:nvPr>
            <p:ph type="title"/>
          </p:nvPr>
        </p:nvSpPr>
        <p:spPr>
          <a:xfrm>
            <a:off x="1143000" y="1066800"/>
            <a:ext cx="5410200" cy="1997075"/>
          </a:xfrm>
        </p:spPr>
        <p:txBody>
          <a:bodyPr vert="horz" lIns="91440" tIns="45720" rIns="91440" bIns="45720" rtlCol="0" anchor="ctr">
            <a:normAutofit/>
          </a:bodyPr>
          <a:lstStyle/>
          <a:p>
            <a:r>
              <a:rPr lang="en-US" sz="3600">
                <a:solidFill>
                  <a:schemeClr val="tx2"/>
                </a:solidFill>
              </a:rPr>
              <a:t>Water Meters </a:t>
            </a:r>
          </a:p>
        </p:txBody>
      </p:sp>
      <p:sp>
        <p:nvSpPr>
          <p:cNvPr id="4" name="Text Placeholder 3">
            <a:extLst>
              <a:ext uri="{FF2B5EF4-FFF2-40B4-BE49-F238E27FC236}">
                <a16:creationId xmlns:a16="http://schemas.microsoft.com/office/drawing/2014/main" id="{8EBCF0B0-34AF-26EC-9AA7-5F015C93D3C7}"/>
              </a:ext>
            </a:extLst>
          </p:cNvPr>
          <p:cNvSpPr>
            <a:spLocks noGrp="1"/>
          </p:cNvSpPr>
          <p:nvPr>
            <p:ph type="body" sz="half" idx="2"/>
          </p:nvPr>
        </p:nvSpPr>
        <p:spPr>
          <a:xfrm>
            <a:off x="1143000" y="3200400"/>
            <a:ext cx="5410200" cy="2590800"/>
          </a:xfrm>
        </p:spPr>
        <p:txBody>
          <a:bodyPr vert="horz" lIns="91440" tIns="45720" rIns="91440" bIns="45720" rtlCol="0">
            <a:normAutofit/>
          </a:bodyPr>
          <a:lstStyle/>
          <a:p>
            <a:pPr indent="-228600">
              <a:buFont typeface="Arial" panose="020B0604020202020204" pitchFamily="34" charset="0"/>
              <a:buChar char="•"/>
            </a:pPr>
            <a:r>
              <a:rPr lang="en-US" sz="1800">
                <a:solidFill>
                  <a:schemeClr val="tx2"/>
                </a:solidFill>
              </a:rPr>
              <a:t>Roughly 7,000 water meters</a:t>
            </a:r>
          </a:p>
          <a:p>
            <a:pPr indent="-228600">
              <a:buFont typeface="Arial" panose="020B0604020202020204" pitchFamily="34" charset="0"/>
              <a:buChar char="•"/>
            </a:pPr>
            <a:r>
              <a:rPr lang="en-US" sz="1800">
                <a:solidFill>
                  <a:schemeClr val="tx2"/>
                </a:solidFill>
              </a:rPr>
              <a:t>Very antiquated with many moving parts (less accurate) </a:t>
            </a:r>
          </a:p>
        </p:txBody>
      </p:sp>
      <p:pic>
        <p:nvPicPr>
          <p:cNvPr id="6" name="Picture Placeholder 5" descr="A round object in the dirt&#10;&#10;Description automatically generated">
            <a:extLst>
              <a:ext uri="{FF2B5EF4-FFF2-40B4-BE49-F238E27FC236}">
                <a16:creationId xmlns:a16="http://schemas.microsoft.com/office/drawing/2014/main" id="{8B48D6C8-8B0A-A17A-F349-2B164D5B0CD9}"/>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20390" b="20390"/>
          <a:stretch>
            <a:fillRect/>
          </a:stretch>
        </p:blipFill>
        <p:spPr>
          <a:xfrm>
            <a:off x="7010400" y="1767040"/>
            <a:ext cx="4209625" cy="3323919"/>
          </a:xfrm>
          <a:prstGeom prst="rect">
            <a:avLst/>
          </a:prstGeom>
        </p:spPr>
      </p:pic>
      <p:sp>
        <p:nvSpPr>
          <p:cNvPr id="3" name="Slide Number Placeholder 2">
            <a:extLst>
              <a:ext uri="{FF2B5EF4-FFF2-40B4-BE49-F238E27FC236}">
                <a16:creationId xmlns:a16="http://schemas.microsoft.com/office/drawing/2014/main" id="{374F1C01-41F6-F918-CA94-4401AB65A253}"/>
              </a:ext>
            </a:extLst>
          </p:cNvPr>
          <p:cNvSpPr>
            <a:spLocks noGrp="1"/>
          </p:cNvSpPr>
          <p:nvPr>
            <p:ph type="sldNum" sz="quarter" idx="12"/>
          </p:nvPr>
        </p:nvSpPr>
        <p:spPr/>
        <p:txBody>
          <a:bodyPr/>
          <a:lstStyle/>
          <a:p>
            <a:fld id="{73B850FF-6169-4056-8077-06FFA93A5366}" type="slidenum">
              <a:rPr lang="en-US" smtClean="0"/>
              <a:t>31</a:t>
            </a:fld>
            <a:endParaRPr lang="en-US"/>
          </a:p>
        </p:txBody>
      </p:sp>
    </p:spTree>
    <p:extLst>
      <p:ext uri="{BB962C8B-B14F-4D97-AF65-F5344CB8AC3E}">
        <p14:creationId xmlns:p14="http://schemas.microsoft.com/office/powerpoint/2010/main" val="4118414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4" name="Picture 23">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25" name="Rectangle 24">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5A8C81AE-8F0D-49F3-9FB4-334B0DCDF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7F0D6576-3F87-CD3D-7603-7BB3D449A848}"/>
              </a:ext>
            </a:extLst>
          </p:cNvPr>
          <p:cNvSpPr>
            <a:spLocks noGrp="1"/>
          </p:cNvSpPr>
          <p:nvPr>
            <p:ph type="title"/>
          </p:nvPr>
        </p:nvSpPr>
        <p:spPr>
          <a:xfrm>
            <a:off x="838200" y="559813"/>
            <a:ext cx="4633785" cy="2397324"/>
          </a:xfrm>
        </p:spPr>
        <p:txBody>
          <a:bodyPr vert="horz" lIns="91440" tIns="45720" rIns="91440" bIns="45720" rtlCol="0" anchor="ctr">
            <a:normAutofit/>
          </a:bodyPr>
          <a:lstStyle/>
          <a:p>
            <a:r>
              <a:rPr lang="en-US" sz="4400">
                <a:solidFill>
                  <a:schemeClr val="tx2"/>
                </a:solidFill>
              </a:rPr>
              <a:t>St. James Parish Natural Gas Distribution</a:t>
            </a:r>
          </a:p>
        </p:txBody>
      </p:sp>
      <p:sp>
        <p:nvSpPr>
          <p:cNvPr id="4" name="Text Placeholder 3">
            <a:extLst>
              <a:ext uri="{FF2B5EF4-FFF2-40B4-BE49-F238E27FC236}">
                <a16:creationId xmlns:a16="http://schemas.microsoft.com/office/drawing/2014/main" id="{AB3EC205-DEE6-68C4-8AE2-8A43B3BB1B03}"/>
              </a:ext>
            </a:extLst>
          </p:cNvPr>
          <p:cNvSpPr>
            <a:spLocks noGrp="1"/>
          </p:cNvSpPr>
          <p:nvPr>
            <p:ph type="body" sz="half" idx="2"/>
          </p:nvPr>
        </p:nvSpPr>
        <p:spPr>
          <a:xfrm>
            <a:off x="838200" y="3200400"/>
            <a:ext cx="4633486" cy="2912687"/>
          </a:xfrm>
        </p:spPr>
        <p:txBody>
          <a:bodyPr vert="horz" lIns="91440" tIns="45720" rIns="91440" bIns="45720" rtlCol="0">
            <a:normAutofit/>
          </a:bodyPr>
          <a:lstStyle/>
          <a:p>
            <a:pPr indent="-228600">
              <a:buFont typeface="Arial" panose="020B0604020202020204" pitchFamily="34" charset="0"/>
              <a:buChar char="•"/>
            </a:pPr>
            <a:endParaRPr lang="en-US" sz="1800">
              <a:solidFill>
                <a:schemeClr val="tx2"/>
              </a:solidFill>
            </a:endParaRPr>
          </a:p>
        </p:txBody>
      </p:sp>
      <p:sp>
        <p:nvSpPr>
          <p:cNvPr id="27" name="Rectangle 26">
            <a:extLst>
              <a:ext uri="{FF2B5EF4-FFF2-40B4-BE49-F238E27FC236}">
                <a16:creationId xmlns:a16="http://schemas.microsoft.com/office/drawing/2014/main" id="{7F174AE6-83F4-4EF2-8F3A-E34B1822D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800" y="0"/>
            <a:ext cx="617219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4C30E035-0509-409C-B71F-0650ACB14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19800" y="0"/>
            <a:ext cx="6172198"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5" descr="A road with a sign on it&#10;&#10;Description automatically generated">
            <a:extLst>
              <a:ext uri="{FF2B5EF4-FFF2-40B4-BE49-F238E27FC236}">
                <a16:creationId xmlns:a16="http://schemas.microsoft.com/office/drawing/2014/main" id="{1DED2B0A-8AB4-28F6-57AD-AD10EA0761B8}"/>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r="-2" b="7498"/>
          <a:stretch/>
        </p:blipFill>
        <p:spPr>
          <a:xfrm>
            <a:off x="6508749"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sp>
        <p:nvSpPr>
          <p:cNvPr id="3" name="Slide Number Placeholder 2">
            <a:extLst>
              <a:ext uri="{FF2B5EF4-FFF2-40B4-BE49-F238E27FC236}">
                <a16:creationId xmlns:a16="http://schemas.microsoft.com/office/drawing/2014/main" id="{D474BC81-0FD0-755F-79E1-BA4F6DFF3035}"/>
              </a:ext>
            </a:extLst>
          </p:cNvPr>
          <p:cNvSpPr>
            <a:spLocks noGrp="1"/>
          </p:cNvSpPr>
          <p:nvPr>
            <p:ph type="sldNum" sz="quarter" idx="12"/>
          </p:nvPr>
        </p:nvSpPr>
        <p:spPr/>
        <p:txBody>
          <a:bodyPr/>
          <a:lstStyle/>
          <a:p>
            <a:fld id="{73B850FF-6169-4056-8077-06FFA93A5366}" type="slidenum">
              <a:rPr lang="en-US" smtClean="0"/>
              <a:t>32</a:t>
            </a:fld>
            <a:endParaRPr lang="en-US"/>
          </a:p>
        </p:txBody>
      </p:sp>
    </p:spTree>
    <p:extLst>
      <p:ext uri="{BB962C8B-B14F-4D97-AF65-F5344CB8AC3E}">
        <p14:creationId xmlns:p14="http://schemas.microsoft.com/office/powerpoint/2010/main" val="2002196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9" name="Picture 48">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50" name="Rectangle 49">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51" name="Rectangle 50">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52" name="Rectangle 51">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1752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3" name="Rectangle 52">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7" y="0"/>
            <a:ext cx="12191999" cy="2217528"/>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6A167A1-EF87-881C-C2DE-D554CA199B2C}"/>
              </a:ext>
            </a:extLst>
          </p:cNvPr>
          <p:cNvSpPr>
            <a:spLocks noGrp="1"/>
          </p:cNvSpPr>
          <p:nvPr>
            <p:ph type="title"/>
          </p:nvPr>
        </p:nvSpPr>
        <p:spPr>
          <a:xfrm>
            <a:off x="838200" y="381000"/>
            <a:ext cx="10003218" cy="1600124"/>
          </a:xfrm>
        </p:spPr>
        <p:txBody>
          <a:bodyPr vert="horz" lIns="91440" tIns="45720" rIns="91440" bIns="45720" rtlCol="0" anchor="ctr">
            <a:normAutofit/>
          </a:bodyPr>
          <a:lstStyle/>
          <a:p>
            <a:r>
              <a:rPr lang="en-US" sz="4400"/>
              <a:t>Remy Gas Station</a:t>
            </a:r>
          </a:p>
        </p:txBody>
      </p:sp>
      <p:sp>
        <p:nvSpPr>
          <p:cNvPr id="6" name="Text Placeholder 5">
            <a:extLst>
              <a:ext uri="{FF2B5EF4-FFF2-40B4-BE49-F238E27FC236}">
                <a16:creationId xmlns:a16="http://schemas.microsoft.com/office/drawing/2014/main" id="{94332E4E-57D0-7F4A-D16F-AF278878A444}"/>
              </a:ext>
            </a:extLst>
          </p:cNvPr>
          <p:cNvSpPr>
            <a:spLocks noGrp="1"/>
          </p:cNvSpPr>
          <p:nvPr>
            <p:ph type="body" sz="half" idx="2"/>
          </p:nvPr>
        </p:nvSpPr>
        <p:spPr>
          <a:xfrm>
            <a:off x="838200" y="2514600"/>
            <a:ext cx="4876800" cy="3783586"/>
          </a:xfrm>
        </p:spPr>
        <p:txBody>
          <a:bodyPr vert="horz" lIns="91440" tIns="45720" rIns="91440" bIns="45720" rtlCol="0" anchor="ctr">
            <a:normAutofit/>
          </a:bodyPr>
          <a:lstStyle/>
          <a:p>
            <a:pPr indent="-228600">
              <a:buFont typeface="Arial" panose="020B0604020202020204" pitchFamily="34" charset="0"/>
              <a:buChar char="•"/>
            </a:pPr>
            <a:r>
              <a:rPr lang="en-US" sz="1800" dirty="0">
                <a:solidFill>
                  <a:schemeClr val="tx2"/>
                </a:solidFill>
              </a:rPr>
              <a:t>Supplies natural gas to customers along Highway 44 from Parish line to Hwy 642</a:t>
            </a:r>
          </a:p>
          <a:p>
            <a:pPr indent="-228600">
              <a:buFont typeface="Arial" panose="020B0604020202020204" pitchFamily="34" charset="0"/>
              <a:buChar char="•"/>
            </a:pPr>
            <a:r>
              <a:rPr lang="en-US" sz="1800" dirty="0">
                <a:solidFill>
                  <a:schemeClr val="tx2"/>
                </a:solidFill>
              </a:rPr>
              <a:t>Mercaptan is added</a:t>
            </a:r>
          </a:p>
          <a:p>
            <a:pPr indent="-228600">
              <a:buFont typeface="Arial" panose="020B0604020202020204" pitchFamily="34" charset="0"/>
              <a:buChar char="•"/>
            </a:pPr>
            <a:r>
              <a:rPr lang="en-US" sz="1800" dirty="0">
                <a:solidFill>
                  <a:schemeClr val="tx2"/>
                </a:solidFill>
              </a:rPr>
              <a:t>This station is supplied by Boardwalk</a:t>
            </a:r>
          </a:p>
        </p:txBody>
      </p:sp>
      <p:pic>
        <p:nvPicPr>
          <p:cNvPr id="8" name="Picture Placeholder 7" descr="A sign next to a fence&#10;&#10;Description automatically generated">
            <a:extLst>
              <a:ext uri="{FF2B5EF4-FFF2-40B4-BE49-F238E27FC236}">
                <a16:creationId xmlns:a16="http://schemas.microsoft.com/office/drawing/2014/main" id="{2C97039F-0C9E-5676-B688-B23465A59D36}"/>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18250" r="-1" b="25573"/>
          <a:stretch/>
        </p:blipFill>
        <p:spPr>
          <a:xfrm>
            <a:off x="5996628" y="2217529"/>
            <a:ext cx="6195372" cy="4640471"/>
          </a:xfrm>
          <a:prstGeom prst="rect">
            <a:avLst/>
          </a:prstGeom>
        </p:spPr>
      </p:pic>
      <p:sp>
        <p:nvSpPr>
          <p:cNvPr id="2" name="Slide Number Placeholder 1">
            <a:extLst>
              <a:ext uri="{FF2B5EF4-FFF2-40B4-BE49-F238E27FC236}">
                <a16:creationId xmlns:a16="http://schemas.microsoft.com/office/drawing/2014/main" id="{A46BF45C-C073-BBE8-25C7-B08DB619FC4E}"/>
              </a:ext>
            </a:extLst>
          </p:cNvPr>
          <p:cNvSpPr>
            <a:spLocks noGrp="1"/>
          </p:cNvSpPr>
          <p:nvPr>
            <p:ph type="sldNum" sz="quarter" idx="12"/>
          </p:nvPr>
        </p:nvSpPr>
        <p:spPr/>
        <p:txBody>
          <a:bodyPr/>
          <a:lstStyle/>
          <a:p>
            <a:fld id="{73B850FF-6169-4056-8077-06FFA93A5366}" type="slidenum">
              <a:rPr lang="en-US" smtClean="0"/>
              <a:t>33</a:t>
            </a:fld>
            <a:endParaRPr lang="en-US"/>
          </a:p>
        </p:txBody>
      </p:sp>
    </p:spTree>
    <p:extLst>
      <p:ext uri="{BB962C8B-B14F-4D97-AF65-F5344CB8AC3E}">
        <p14:creationId xmlns:p14="http://schemas.microsoft.com/office/powerpoint/2010/main" val="1989668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7" name="Picture 16">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9" name="Rectangle 1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6CE64648-E5BF-4184-AF04-5325D5D9E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B89DF47-7F4F-4EFF-B791-FD95AE360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8"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F2A2ED-A39C-3292-EECB-88ACED10CBA5}"/>
              </a:ext>
            </a:extLst>
          </p:cNvPr>
          <p:cNvSpPr>
            <a:spLocks noGrp="1"/>
          </p:cNvSpPr>
          <p:nvPr>
            <p:ph type="title"/>
          </p:nvPr>
        </p:nvSpPr>
        <p:spPr>
          <a:xfrm>
            <a:off x="1143000" y="1143000"/>
            <a:ext cx="5181600" cy="1752599"/>
          </a:xfrm>
        </p:spPr>
        <p:txBody>
          <a:bodyPr vert="horz" lIns="91440" tIns="45720" rIns="91440" bIns="45720" rtlCol="0" anchor="ctr">
            <a:normAutofit/>
          </a:bodyPr>
          <a:lstStyle/>
          <a:p>
            <a:r>
              <a:rPr lang="en-US" sz="3600">
                <a:solidFill>
                  <a:schemeClr val="tx2"/>
                </a:solidFill>
              </a:rPr>
              <a:t>Grand Point Gas Station</a:t>
            </a:r>
          </a:p>
        </p:txBody>
      </p:sp>
      <p:sp>
        <p:nvSpPr>
          <p:cNvPr id="4" name="Text Placeholder 3">
            <a:extLst>
              <a:ext uri="{FF2B5EF4-FFF2-40B4-BE49-F238E27FC236}">
                <a16:creationId xmlns:a16="http://schemas.microsoft.com/office/drawing/2014/main" id="{B0FCBA95-F10D-91B8-80B9-5F5C6B4DB5D0}"/>
              </a:ext>
            </a:extLst>
          </p:cNvPr>
          <p:cNvSpPr>
            <a:spLocks noGrp="1"/>
          </p:cNvSpPr>
          <p:nvPr>
            <p:ph type="body" sz="half" idx="2"/>
          </p:nvPr>
        </p:nvSpPr>
        <p:spPr>
          <a:xfrm>
            <a:off x="1151322" y="3298998"/>
            <a:ext cx="5323096" cy="2416001"/>
          </a:xfrm>
        </p:spPr>
        <p:txBody>
          <a:bodyPr vert="horz" lIns="91440" tIns="45720" rIns="91440" bIns="45720" rtlCol="0">
            <a:normAutofit fontScale="92500" lnSpcReduction="10000"/>
          </a:bodyPr>
          <a:lstStyle/>
          <a:p>
            <a:pPr indent="-228600">
              <a:buFont typeface="Arial" panose="020B0604020202020204" pitchFamily="34" charset="0"/>
              <a:buChar char="•"/>
            </a:pPr>
            <a:r>
              <a:rPr lang="en-US" sz="1800" dirty="0">
                <a:solidFill>
                  <a:schemeClr val="tx2"/>
                </a:solidFill>
              </a:rPr>
              <a:t>Provides gas to residents along Hwy 3125 and Hwy 642 from Railroad Tracks to the end of Grand Point</a:t>
            </a:r>
          </a:p>
          <a:p>
            <a:pPr indent="-228600">
              <a:buFont typeface="Arial" panose="020B0604020202020204" pitchFamily="34" charset="0"/>
              <a:buChar char="•"/>
            </a:pPr>
            <a:r>
              <a:rPr lang="en-US" sz="1800" dirty="0">
                <a:solidFill>
                  <a:schemeClr val="tx2"/>
                </a:solidFill>
              </a:rPr>
              <a:t>This station was upgraded in 2022</a:t>
            </a:r>
          </a:p>
          <a:p>
            <a:pPr indent="-228600">
              <a:buFont typeface="Arial" panose="020B0604020202020204" pitchFamily="34" charset="0"/>
              <a:buChar char="•"/>
            </a:pPr>
            <a:r>
              <a:rPr lang="en-US" sz="1800" dirty="0">
                <a:solidFill>
                  <a:schemeClr val="tx2"/>
                </a:solidFill>
              </a:rPr>
              <a:t>This station is supplied by Boardwalk</a:t>
            </a:r>
          </a:p>
          <a:p>
            <a:pPr indent="-228600">
              <a:buFont typeface="Arial" panose="020B0604020202020204" pitchFamily="34" charset="0"/>
              <a:buChar char="•"/>
            </a:pPr>
            <a:r>
              <a:rPr lang="en-US" sz="1800" dirty="0">
                <a:solidFill>
                  <a:schemeClr val="tx2"/>
                </a:solidFill>
              </a:rPr>
              <a:t>Mercaptan is added</a:t>
            </a:r>
          </a:p>
          <a:p>
            <a:pPr indent="-228600">
              <a:buFont typeface="Arial" panose="020B0604020202020204" pitchFamily="34" charset="0"/>
              <a:buChar char="•"/>
            </a:pPr>
            <a:r>
              <a:rPr lang="en-US" sz="1800" dirty="0">
                <a:solidFill>
                  <a:schemeClr val="tx2"/>
                </a:solidFill>
              </a:rPr>
              <a:t>The 2 systems were looped in 2023</a:t>
            </a:r>
          </a:p>
        </p:txBody>
      </p:sp>
      <p:pic>
        <p:nvPicPr>
          <p:cNvPr id="10" name="Picture Placeholder 9" descr="A metal structure with pipes and wires&#10;&#10;Description automatically generated with medium confidence">
            <a:extLst>
              <a:ext uri="{FF2B5EF4-FFF2-40B4-BE49-F238E27FC236}">
                <a16:creationId xmlns:a16="http://schemas.microsoft.com/office/drawing/2014/main" id="{47DF997F-908B-F499-5CBF-4F9787FDF093}"/>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6020" r="1" b="6476"/>
          <a:stretch/>
        </p:blipFill>
        <p:spPr>
          <a:xfrm>
            <a:off x="6861142" y="739599"/>
            <a:ext cx="4620542" cy="5390960"/>
          </a:xfrm>
          <a:prstGeom prst="rect">
            <a:avLst/>
          </a:prstGeom>
        </p:spPr>
      </p:pic>
      <p:sp>
        <p:nvSpPr>
          <p:cNvPr id="3" name="Slide Number Placeholder 2">
            <a:extLst>
              <a:ext uri="{FF2B5EF4-FFF2-40B4-BE49-F238E27FC236}">
                <a16:creationId xmlns:a16="http://schemas.microsoft.com/office/drawing/2014/main" id="{B6894B31-F64E-7956-B64C-E70A8CC5065B}"/>
              </a:ext>
            </a:extLst>
          </p:cNvPr>
          <p:cNvSpPr>
            <a:spLocks noGrp="1"/>
          </p:cNvSpPr>
          <p:nvPr>
            <p:ph type="sldNum" sz="quarter" idx="12"/>
          </p:nvPr>
        </p:nvSpPr>
        <p:spPr/>
        <p:txBody>
          <a:bodyPr/>
          <a:lstStyle/>
          <a:p>
            <a:fld id="{73B850FF-6169-4056-8077-06FFA93A5366}" type="slidenum">
              <a:rPr lang="en-US" smtClean="0"/>
              <a:t>34</a:t>
            </a:fld>
            <a:endParaRPr lang="en-US"/>
          </a:p>
        </p:txBody>
      </p:sp>
    </p:spTree>
    <p:extLst>
      <p:ext uri="{BB962C8B-B14F-4D97-AF65-F5344CB8AC3E}">
        <p14:creationId xmlns:p14="http://schemas.microsoft.com/office/powerpoint/2010/main" val="1254648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2" name="Picture 31">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34" name="Rectangle 3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6" name="Rectangle 35">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8" name="Rectangle 37">
            <a:extLst>
              <a:ext uri="{FF2B5EF4-FFF2-40B4-BE49-F238E27FC236}">
                <a16:creationId xmlns:a16="http://schemas.microsoft.com/office/drawing/2014/main" id="{3B6A4C79-62F0-4DFD-A156-0F1AB7D26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7F7FF257-5D01-4829-AD0B-B2D6076B34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5BB63E-311C-77DE-8373-EC2CAE6B7D6A}"/>
              </a:ext>
            </a:extLst>
          </p:cNvPr>
          <p:cNvSpPr>
            <a:spLocks noGrp="1"/>
          </p:cNvSpPr>
          <p:nvPr>
            <p:ph type="title"/>
          </p:nvPr>
        </p:nvSpPr>
        <p:spPr>
          <a:xfrm>
            <a:off x="1143000" y="1066800"/>
            <a:ext cx="5410200" cy="1997075"/>
          </a:xfrm>
        </p:spPr>
        <p:txBody>
          <a:bodyPr vert="horz" lIns="91440" tIns="45720" rIns="91440" bIns="45720" rtlCol="0" anchor="ctr">
            <a:normAutofit/>
          </a:bodyPr>
          <a:lstStyle/>
          <a:p>
            <a:r>
              <a:rPr lang="en-US" sz="3600">
                <a:solidFill>
                  <a:schemeClr val="tx2"/>
                </a:solidFill>
              </a:rPr>
              <a:t>Vacherie Gas Station</a:t>
            </a:r>
          </a:p>
        </p:txBody>
      </p:sp>
      <p:sp>
        <p:nvSpPr>
          <p:cNvPr id="4" name="Text Placeholder 3">
            <a:extLst>
              <a:ext uri="{FF2B5EF4-FFF2-40B4-BE49-F238E27FC236}">
                <a16:creationId xmlns:a16="http://schemas.microsoft.com/office/drawing/2014/main" id="{E8CF9A88-759F-83D3-090E-9203C7EE97A5}"/>
              </a:ext>
            </a:extLst>
          </p:cNvPr>
          <p:cNvSpPr>
            <a:spLocks noGrp="1"/>
          </p:cNvSpPr>
          <p:nvPr>
            <p:ph type="body" sz="half" idx="2"/>
          </p:nvPr>
        </p:nvSpPr>
        <p:spPr>
          <a:xfrm>
            <a:off x="1143000" y="3200400"/>
            <a:ext cx="5410200" cy="2590800"/>
          </a:xfrm>
        </p:spPr>
        <p:txBody>
          <a:bodyPr vert="horz" lIns="91440" tIns="45720" rIns="91440" bIns="45720" rtlCol="0">
            <a:normAutofit/>
          </a:bodyPr>
          <a:lstStyle/>
          <a:p>
            <a:pPr indent="-228600">
              <a:buFont typeface="Arial" panose="020B0604020202020204" pitchFamily="34" charset="0"/>
              <a:buChar char="•"/>
            </a:pPr>
            <a:r>
              <a:rPr lang="en-US" sz="1800" dirty="0">
                <a:solidFill>
                  <a:schemeClr val="tx2"/>
                </a:solidFill>
              </a:rPr>
              <a:t>This station supplies all customers along Hwy 18</a:t>
            </a:r>
          </a:p>
          <a:p>
            <a:pPr indent="-228600">
              <a:buFont typeface="Arial" panose="020B0604020202020204" pitchFamily="34" charset="0"/>
              <a:buChar char="•"/>
            </a:pPr>
            <a:r>
              <a:rPr lang="en-US" sz="1800" dirty="0">
                <a:solidFill>
                  <a:schemeClr val="tx2"/>
                </a:solidFill>
              </a:rPr>
              <a:t>This station is supplied by Boardwalk</a:t>
            </a:r>
          </a:p>
          <a:p>
            <a:pPr indent="-228600">
              <a:buFont typeface="Arial" panose="020B0604020202020204" pitchFamily="34" charset="0"/>
              <a:buChar char="•"/>
            </a:pPr>
            <a:r>
              <a:rPr lang="en-US" sz="1800" dirty="0">
                <a:solidFill>
                  <a:schemeClr val="tx2"/>
                </a:solidFill>
              </a:rPr>
              <a:t>Mercaptan is added</a:t>
            </a:r>
          </a:p>
        </p:txBody>
      </p:sp>
      <p:pic>
        <p:nvPicPr>
          <p:cNvPr id="10" name="Picture Placeholder 9" descr="A pipe in a field&#10;&#10;Description automatically generated with medium confidence">
            <a:extLst>
              <a:ext uri="{FF2B5EF4-FFF2-40B4-BE49-F238E27FC236}">
                <a16:creationId xmlns:a16="http://schemas.microsoft.com/office/drawing/2014/main" id="{F652D443-FA3C-40BC-74EC-CDBECD24E810}"/>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10998" r="-1" b="-1"/>
          <a:stretch/>
        </p:blipFill>
        <p:spPr>
          <a:xfrm>
            <a:off x="7124642" y="1066800"/>
            <a:ext cx="3981141" cy="4724400"/>
          </a:xfrm>
          <a:prstGeom prst="rect">
            <a:avLst/>
          </a:prstGeom>
        </p:spPr>
      </p:pic>
      <p:sp>
        <p:nvSpPr>
          <p:cNvPr id="3" name="Slide Number Placeholder 2">
            <a:extLst>
              <a:ext uri="{FF2B5EF4-FFF2-40B4-BE49-F238E27FC236}">
                <a16:creationId xmlns:a16="http://schemas.microsoft.com/office/drawing/2014/main" id="{1E623B63-9314-8363-1757-164276C228E1}"/>
              </a:ext>
            </a:extLst>
          </p:cNvPr>
          <p:cNvSpPr>
            <a:spLocks noGrp="1"/>
          </p:cNvSpPr>
          <p:nvPr>
            <p:ph type="sldNum" sz="quarter" idx="12"/>
          </p:nvPr>
        </p:nvSpPr>
        <p:spPr/>
        <p:txBody>
          <a:bodyPr/>
          <a:lstStyle/>
          <a:p>
            <a:fld id="{73B850FF-6169-4056-8077-06FFA93A5366}" type="slidenum">
              <a:rPr lang="en-US" smtClean="0"/>
              <a:t>35</a:t>
            </a:fld>
            <a:endParaRPr lang="en-US"/>
          </a:p>
        </p:txBody>
      </p:sp>
    </p:spTree>
    <p:extLst>
      <p:ext uri="{BB962C8B-B14F-4D97-AF65-F5344CB8AC3E}">
        <p14:creationId xmlns:p14="http://schemas.microsoft.com/office/powerpoint/2010/main" val="2444128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8" name="Picture 27">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30" name="Rectangle 29">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2" name="Rectangle 31">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6" name="Picture Placeholder 5" descr="A large industrial plant with pipes and a fence&#10;&#10;Description automatically generated with medium confidence">
            <a:extLst>
              <a:ext uri="{FF2B5EF4-FFF2-40B4-BE49-F238E27FC236}">
                <a16:creationId xmlns:a16="http://schemas.microsoft.com/office/drawing/2014/main" id="{6FB7A436-C73F-6D03-3A72-8F2A91D38D5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609" r="-3" b="-3"/>
          <a:stretch/>
        </p:blipFill>
        <p:spPr>
          <a:xfrm>
            <a:off x="3048" y="10"/>
            <a:ext cx="6195372" cy="4618233"/>
          </a:xfrm>
          <a:prstGeom prst="rect">
            <a:avLst/>
          </a:prstGeom>
        </p:spPr>
      </p:pic>
      <p:sp>
        <p:nvSpPr>
          <p:cNvPr id="34" name="Rectangle 33">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2877"/>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6" name="Rectangle 35">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5" y="4596020"/>
            <a:ext cx="12191999" cy="2274195"/>
          </a:xfrm>
          <a:prstGeom prst="rect">
            <a:avLst/>
          </a:prstGeom>
          <a:blipFill dpi="0" rotWithShape="1">
            <a:blip r:embed="rId4">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ECEA6B-7C3A-3400-6865-6C7EC8DA3045}"/>
              </a:ext>
            </a:extLst>
          </p:cNvPr>
          <p:cNvSpPr>
            <a:spLocks noGrp="1"/>
          </p:cNvSpPr>
          <p:nvPr>
            <p:ph type="title"/>
          </p:nvPr>
        </p:nvSpPr>
        <p:spPr>
          <a:xfrm>
            <a:off x="838200" y="4876800"/>
            <a:ext cx="10003218" cy="1219200"/>
          </a:xfrm>
        </p:spPr>
        <p:txBody>
          <a:bodyPr vert="horz" lIns="91440" tIns="45720" rIns="91440" bIns="45720" rtlCol="0" anchor="ctr">
            <a:normAutofit/>
          </a:bodyPr>
          <a:lstStyle/>
          <a:p>
            <a:r>
              <a:rPr lang="en-US" sz="4400" dirty="0"/>
              <a:t>South Vacherie Gas Station</a:t>
            </a:r>
          </a:p>
        </p:txBody>
      </p:sp>
      <p:sp>
        <p:nvSpPr>
          <p:cNvPr id="4" name="Text Placeholder 3">
            <a:extLst>
              <a:ext uri="{FF2B5EF4-FFF2-40B4-BE49-F238E27FC236}">
                <a16:creationId xmlns:a16="http://schemas.microsoft.com/office/drawing/2014/main" id="{13F7B8C5-87FE-C3D1-D733-10F4A15710ED}"/>
              </a:ext>
            </a:extLst>
          </p:cNvPr>
          <p:cNvSpPr>
            <a:spLocks noGrp="1"/>
          </p:cNvSpPr>
          <p:nvPr>
            <p:ph type="body" sz="half" idx="2"/>
          </p:nvPr>
        </p:nvSpPr>
        <p:spPr>
          <a:xfrm>
            <a:off x="6553200" y="399684"/>
            <a:ext cx="4800600" cy="3935986"/>
          </a:xfrm>
        </p:spPr>
        <p:txBody>
          <a:bodyPr vert="horz" lIns="91440" tIns="45720" rIns="91440" bIns="45720" rtlCol="0" anchor="ctr">
            <a:normAutofit/>
          </a:bodyPr>
          <a:lstStyle/>
          <a:p>
            <a:pPr indent="-228600">
              <a:buFont typeface="Arial" panose="020B0604020202020204" pitchFamily="34" charset="0"/>
              <a:buChar char="•"/>
            </a:pPr>
            <a:r>
              <a:rPr lang="en-US" sz="1800" dirty="0">
                <a:solidFill>
                  <a:schemeClr val="tx2"/>
                </a:solidFill>
              </a:rPr>
              <a:t>This station supplies gas to customers along Hwy 20 from River to South Vacherie</a:t>
            </a:r>
          </a:p>
          <a:p>
            <a:pPr indent="-228600">
              <a:buFont typeface="Arial" panose="020B0604020202020204" pitchFamily="34" charset="0"/>
              <a:buChar char="•"/>
            </a:pPr>
            <a:r>
              <a:rPr lang="en-US" sz="1800" dirty="0">
                <a:solidFill>
                  <a:schemeClr val="tx2"/>
                </a:solidFill>
              </a:rPr>
              <a:t>This station was constructed in 2023</a:t>
            </a:r>
          </a:p>
          <a:p>
            <a:pPr indent="-228600">
              <a:buFont typeface="Arial" panose="020B0604020202020204" pitchFamily="34" charset="0"/>
              <a:buChar char="•"/>
            </a:pPr>
            <a:r>
              <a:rPr lang="en-US" sz="1800" dirty="0">
                <a:solidFill>
                  <a:schemeClr val="tx2"/>
                </a:solidFill>
              </a:rPr>
              <a:t>Mercaptan is added</a:t>
            </a:r>
          </a:p>
          <a:p>
            <a:pPr indent="-228600">
              <a:buFont typeface="Arial" panose="020B0604020202020204" pitchFamily="34" charset="0"/>
              <a:buChar char="•"/>
            </a:pPr>
            <a:r>
              <a:rPr lang="en-US" sz="1800" dirty="0">
                <a:solidFill>
                  <a:schemeClr val="tx2"/>
                </a:solidFill>
              </a:rPr>
              <a:t>This station is supplied by Acadian Pipeline</a:t>
            </a:r>
          </a:p>
        </p:txBody>
      </p:sp>
      <p:sp>
        <p:nvSpPr>
          <p:cNvPr id="3" name="Slide Number Placeholder 2">
            <a:extLst>
              <a:ext uri="{FF2B5EF4-FFF2-40B4-BE49-F238E27FC236}">
                <a16:creationId xmlns:a16="http://schemas.microsoft.com/office/drawing/2014/main" id="{9F4D96EC-2483-CE8A-D1AA-14FB38F49DD5}"/>
              </a:ext>
            </a:extLst>
          </p:cNvPr>
          <p:cNvSpPr>
            <a:spLocks noGrp="1"/>
          </p:cNvSpPr>
          <p:nvPr>
            <p:ph type="sldNum" sz="quarter" idx="12"/>
          </p:nvPr>
        </p:nvSpPr>
        <p:spPr/>
        <p:txBody>
          <a:bodyPr/>
          <a:lstStyle/>
          <a:p>
            <a:fld id="{73B850FF-6169-4056-8077-06FFA93A5366}" type="slidenum">
              <a:rPr lang="en-US" smtClean="0"/>
              <a:t>36</a:t>
            </a:fld>
            <a:endParaRPr lang="en-US"/>
          </a:p>
        </p:txBody>
      </p:sp>
    </p:spTree>
    <p:extLst>
      <p:ext uri="{BB962C8B-B14F-4D97-AF65-F5344CB8AC3E}">
        <p14:creationId xmlns:p14="http://schemas.microsoft.com/office/powerpoint/2010/main" val="2472746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5" name="Picture 44">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47" name="Rectangle 46">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9" name="Rectangle 48">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AAF23E27-5488-C4BF-29B8-0B72609FCA68}"/>
              </a:ext>
            </a:extLst>
          </p:cNvPr>
          <p:cNvSpPr>
            <a:spLocks noGrp="1"/>
          </p:cNvSpPr>
          <p:nvPr>
            <p:ph type="title"/>
          </p:nvPr>
        </p:nvSpPr>
        <p:spPr>
          <a:xfrm>
            <a:off x="838200" y="586992"/>
            <a:ext cx="4953000" cy="1664573"/>
          </a:xfrm>
        </p:spPr>
        <p:txBody>
          <a:bodyPr vert="horz" lIns="91440" tIns="45720" rIns="91440" bIns="45720" rtlCol="0" anchor="ctr">
            <a:normAutofit/>
          </a:bodyPr>
          <a:lstStyle/>
          <a:p>
            <a:r>
              <a:rPr lang="en-US" sz="4400">
                <a:solidFill>
                  <a:schemeClr val="tx2"/>
                </a:solidFill>
              </a:rPr>
              <a:t>Rectifiers</a:t>
            </a:r>
          </a:p>
        </p:txBody>
      </p:sp>
      <p:sp>
        <p:nvSpPr>
          <p:cNvPr id="4" name="Text Placeholder 3">
            <a:extLst>
              <a:ext uri="{FF2B5EF4-FFF2-40B4-BE49-F238E27FC236}">
                <a16:creationId xmlns:a16="http://schemas.microsoft.com/office/drawing/2014/main" id="{A87B90C2-FB11-661C-D71D-AFAE413D07E3}"/>
              </a:ext>
            </a:extLst>
          </p:cNvPr>
          <p:cNvSpPr>
            <a:spLocks noGrp="1"/>
          </p:cNvSpPr>
          <p:nvPr>
            <p:ph type="body" sz="half" idx="2"/>
          </p:nvPr>
        </p:nvSpPr>
        <p:spPr>
          <a:xfrm>
            <a:off x="838200" y="2411653"/>
            <a:ext cx="4952681" cy="3728613"/>
          </a:xfrm>
        </p:spPr>
        <p:txBody>
          <a:bodyPr vert="horz" lIns="91440" tIns="45720" rIns="91440" bIns="45720" rtlCol="0">
            <a:normAutofit/>
          </a:bodyPr>
          <a:lstStyle/>
          <a:p>
            <a:pPr indent="-228600">
              <a:lnSpc>
                <a:spcPct val="100000"/>
              </a:lnSpc>
              <a:buFont typeface="Arial" panose="020B0604020202020204" pitchFamily="34" charset="0"/>
              <a:buChar char="•"/>
            </a:pPr>
            <a:r>
              <a:rPr lang="en-US" sz="1100" dirty="0">
                <a:solidFill>
                  <a:schemeClr val="tx2"/>
                </a:solidFill>
              </a:rPr>
              <a:t>Cathodic protection uses a rectifier to convert Alternating Current (AC) power to Direct Current (DC). AC power is generally used in households and carried through power lines throughout North America. DC power is generally found in batteries like those found in your car or used in a flashlight. On one side, the rectifier output is electrically connected to the pipe, and on the other side, it is connected to anodes (metal rods). The rectifier is usually sited adjacent to existing power lines in the area. Anodes are buried in groups (referred to as ground beds) along the pipeline and are backfilled with a carbon-based conductive material to improve their effectiveness. As long as the electric current flows from the pipeline through the rectifier to the anode bed exposed pipe metal is protected from corrosion.</a:t>
            </a:r>
          </a:p>
          <a:p>
            <a:pPr indent="-228600">
              <a:lnSpc>
                <a:spcPct val="100000"/>
              </a:lnSpc>
              <a:buFont typeface="Arial" panose="020B0604020202020204" pitchFamily="34" charset="0"/>
              <a:buChar char="•"/>
            </a:pPr>
            <a:r>
              <a:rPr lang="en-US" sz="1100" dirty="0">
                <a:solidFill>
                  <a:schemeClr val="tx2"/>
                </a:solidFill>
              </a:rPr>
              <a:t>There are 17 rectifiers on the West Bank</a:t>
            </a:r>
          </a:p>
          <a:p>
            <a:pPr indent="-228600">
              <a:lnSpc>
                <a:spcPct val="100000"/>
              </a:lnSpc>
              <a:buFont typeface="Arial" panose="020B0604020202020204" pitchFamily="34" charset="0"/>
              <a:buChar char="•"/>
            </a:pPr>
            <a:r>
              <a:rPr lang="en-US" sz="1100" dirty="0">
                <a:solidFill>
                  <a:schemeClr val="tx2"/>
                </a:solidFill>
              </a:rPr>
              <a:t>There are 9 rectifiers on the East Bank</a:t>
            </a:r>
          </a:p>
          <a:p>
            <a:pPr indent="-228600">
              <a:lnSpc>
                <a:spcPct val="100000"/>
              </a:lnSpc>
              <a:buFont typeface="Arial" panose="020B0604020202020204" pitchFamily="34" charset="0"/>
              <a:buChar char="•"/>
            </a:pPr>
            <a:r>
              <a:rPr lang="en-US" sz="1100" dirty="0">
                <a:solidFill>
                  <a:schemeClr val="tx2"/>
                </a:solidFill>
              </a:rPr>
              <a:t>1 - 2 rectifiers are rebuilt every year at a cost of $15,000 each</a:t>
            </a:r>
          </a:p>
        </p:txBody>
      </p:sp>
      <p:sp>
        <p:nvSpPr>
          <p:cNvPr id="51" name="Rectangle 50">
            <a:extLst>
              <a:ext uri="{FF2B5EF4-FFF2-40B4-BE49-F238E27FC236}">
                <a16:creationId xmlns:a16="http://schemas.microsoft.com/office/drawing/2014/main" id="{094C9708-F6A4-4956-B261-A4A2C4DFE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8400" y="0"/>
            <a:ext cx="59436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3" name="Rectangle 52">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5352" y="0"/>
            <a:ext cx="5946647"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5" name="Rectangle 54">
            <a:extLst>
              <a:ext uri="{FF2B5EF4-FFF2-40B4-BE49-F238E27FC236}">
                <a16:creationId xmlns:a16="http://schemas.microsoft.com/office/drawing/2014/main" id="{487685E6-1160-459B-8C70-301404C06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245352" y="0"/>
            <a:ext cx="5943600"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Power lines and electrical boxes&#10;&#10;Description automatically generated">
            <a:extLst>
              <a:ext uri="{FF2B5EF4-FFF2-40B4-BE49-F238E27FC236}">
                <a16:creationId xmlns:a16="http://schemas.microsoft.com/office/drawing/2014/main" id="{2E038906-1DD7-6C57-93C2-03A922981713}"/>
              </a:ext>
            </a:extLst>
          </p:cNvPr>
          <p:cNvPicPr>
            <a:picLocks noChangeAspect="1"/>
          </p:cNvPicPr>
          <p:nvPr/>
        </p:nvPicPr>
        <p:blipFill>
          <a:blip r:embed="rId4">
            <a:extLst>
              <a:ext uri="{28A0092B-C50C-407E-A947-70E740481C1C}">
                <a14:useLocalDpi xmlns:a14="http://schemas.microsoft.com/office/drawing/2010/main" val="0"/>
              </a:ext>
            </a:extLst>
          </a:blip>
          <a:srcRect t="37097" b="19594"/>
          <a:stretch/>
        </p:blipFill>
        <p:spPr>
          <a:xfrm>
            <a:off x="6858001" y="567942"/>
            <a:ext cx="4724400" cy="2728151"/>
          </a:xfrm>
          <a:prstGeom prst="rect">
            <a:avLst/>
          </a:prstGeom>
        </p:spPr>
      </p:pic>
      <p:pic>
        <p:nvPicPr>
          <p:cNvPr id="6" name="Picture Placeholder 5" descr="A construction vehicle in a field&#10;&#10;Description automatically generated">
            <a:extLst>
              <a:ext uri="{FF2B5EF4-FFF2-40B4-BE49-F238E27FC236}">
                <a16:creationId xmlns:a16="http://schemas.microsoft.com/office/drawing/2014/main" id="{0FC4D368-A670-C772-C35B-B063DB5AAA20}"/>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t="24521" r="-2" b="42997"/>
          <a:stretch/>
        </p:blipFill>
        <p:spPr>
          <a:xfrm>
            <a:off x="6854952" y="3412115"/>
            <a:ext cx="4724400" cy="2728151"/>
          </a:xfrm>
          <a:prstGeom prst="rect">
            <a:avLst/>
          </a:prstGeom>
        </p:spPr>
      </p:pic>
      <p:sp>
        <p:nvSpPr>
          <p:cNvPr id="3" name="Slide Number Placeholder 2">
            <a:extLst>
              <a:ext uri="{FF2B5EF4-FFF2-40B4-BE49-F238E27FC236}">
                <a16:creationId xmlns:a16="http://schemas.microsoft.com/office/drawing/2014/main" id="{B493DEC9-9B02-A037-F0C9-89FC5C365877}"/>
              </a:ext>
            </a:extLst>
          </p:cNvPr>
          <p:cNvSpPr>
            <a:spLocks noGrp="1"/>
          </p:cNvSpPr>
          <p:nvPr>
            <p:ph type="sldNum" sz="quarter" idx="12"/>
          </p:nvPr>
        </p:nvSpPr>
        <p:spPr/>
        <p:txBody>
          <a:bodyPr/>
          <a:lstStyle/>
          <a:p>
            <a:fld id="{73B850FF-6169-4056-8077-06FFA93A5366}" type="slidenum">
              <a:rPr lang="en-US" smtClean="0"/>
              <a:t>37</a:t>
            </a:fld>
            <a:endParaRPr lang="en-US"/>
          </a:p>
        </p:txBody>
      </p:sp>
    </p:spTree>
    <p:extLst>
      <p:ext uri="{BB962C8B-B14F-4D97-AF65-F5344CB8AC3E}">
        <p14:creationId xmlns:p14="http://schemas.microsoft.com/office/powerpoint/2010/main" val="2308692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8" name="Picture 27">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30" name="Rectangle 2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2" name="Rectangle 31">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4" name="Rectangle 33">
            <a:extLst>
              <a:ext uri="{FF2B5EF4-FFF2-40B4-BE49-F238E27FC236}">
                <a16:creationId xmlns:a16="http://schemas.microsoft.com/office/drawing/2014/main" id="{3B6A4C79-62F0-4DFD-A156-0F1AB7D26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F7FF257-5D01-4829-AD0B-B2D6076B34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F435BA-0252-5C0B-DDEA-2791C29D5477}"/>
              </a:ext>
            </a:extLst>
          </p:cNvPr>
          <p:cNvSpPr>
            <a:spLocks noGrp="1"/>
          </p:cNvSpPr>
          <p:nvPr>
            <p:ph type="title"/>
          </p:nvPr>
        </p:nvSpPr>
        <p:spPr>
          <a:xfrm>
            <a:off x="1143000" y="1066800"/>
            <a:ext cx="5410200" cy="1997075"/>
          </a:xfrm>
        </p:spPr>
        <p:txBody>
          <a:bodyPr vert="horz" lIns="91440" tIns="45720" rIns="91440" bIns="45720" rtlCol="0" anchor="ctr">
            <a:normAutofit/>
          </a:bodyPr>
          <a:lstStyle/>
          <a:p>
            <a:r>
              <a:rPr lang="en-US" sz="3600">
                <a:solidFill>
                  <a:schemeClr val="tx2"/>
                </a:solidFill>
              </a:rPr>
              <a:t>Pipeline</a:t>
            </a:r>
          </a:p>
        </p:txBody>
      </p:sp>
      <p:sp>
        <p:nvSpPr>
          <p:cNvPr id="4" name="Text Placeholder 3">
            <a:extLst>
              <a:ext uri="{FF2B5EF4-FFF2-40B4-BE49-F238E27FC236}">
                <a16:creationId xmlns:a16="http://schemas.microsoft.com/office/drawing/2014/main" id="{62CD6BE5-DA6F-68BA-705F-4D7E6C569C35}"/>
              </a:ext>
            </a:extLst>
          </p:cNvPr>
          <p:cNvSpPr>
            <a:spLocks noGrp="1"/>
          </p:cNvSpPr>
          <p:nvPr>
            <p:ph type="body" sz="half" idx="2"/>
          </p:nvPr>
        </p:nvSpPr>
        <p:spPr>
          <a:xfrm>
            <a:off x="1143000" y="3200400"/>
            <a:ext cx="5410200" cy="2590800"/>
          </a:xfrm>
        </p:spPr>
        <p:txBody>
          <a:bodyPr vert="horz" lIns="91440" tIns="45720" rIns="91440" bIns="45720" rtlCol="0">
            <a:normAutofit/>
          </a:bodyPr>
          <a:lstStyle/>
          <a:p>
            <a:pPr indent="-228600">
              <a:lnSpc>
                <a:spcPct val="100000"/>
              </a:lnSpc>
              <a:buFont typeface="Arial" panose="020B0604020202020204" pitchFamily="34" charset="0"/>
              <a:buChar char="•"/>
            </a:pPr>
            <a:r>
              <a:rPr lang="en-US" sz="1500" dirty="0">
                <a:solidFill>
                  <a:schemeClr val="tx2"/>
                </a:solidFill>
              </a:rPr>
              <a:t>Over 200 Miles of Natural Gas Pipeline (Steel and Polyethene)</a:t>
            </a:r>
          </a:p>
          <a:p>
            <a:pPr indent="-228600">
              <a:lnSpc>
                <a:spcPct val="100000"/>
              </a:lnSpc>
              <a:buFont typeface="Arial" panose="020B0604020202020204" pitchFamily="34" charset="0"/>
              <a:buChar char="•"/>
            </a:pPr>
            <a:r>
              <a:rPr lang="en-US" sz="1500" dirty="0">
                <a:solidFill>
                  <a:schemeClr val="tx2"/>
                </a:solidFill>
              </a:rPr>
              <a:t>Pipeline has rigorous safety inspections yearly</a:t>
            </a:r>
          </a:p>
          <a:p>
            <a:pPr indent="-228600">
              <a:lnSpc>
                <a:spcPct val="100000"/>
              </a:lnSpc>
              <a:buFont typeface="Arial" panose="020B0604020202020204" pitchFamily="34" charset="0"/>
              <a:buChar char="•"/>
            </a:pPr>
            <a:r>
              <a:rPr lang="en-US" sz="1500" dirty="0">
                <a:solidFill>
                  <a:schemeClr val="tx2"/>
                </a:solidFill>
              </a:rPr>
              <a:t>All operators must be qualified to work on pipeline. </a:t>
            </a:r>
          </a:p>
          <a:p>
            <a:pPr indent="-228600">
              <a:lnSpc>
                <a:spcPct val="100000"/>
              </a:lnSpc>
              <a:buFont typeface="Arial" panose="020B0604020202020204" pitchFamily="34" charset="0"/>
              <a:buChar char="•"/>
            </a:pPr>
            <a:r>
              <a:rPr lang="en-US" sz="1500" dirty="0">
                <a:solidFill>
                  <a:schemeClr val="tx2"/>
                </a:solidFill>
              </a:rPr>
              <a:t>Yearly cost to keep our operators certified is $20,000</a:t>
            </a:r>
          </a:p>
          <a:p>
            <a:pPr indent="-228600">
              <a:lnSpc>
                <a:spcPct val="100000"/>
              </a:lnSpc>
              <a:buFont typeface="Arial" panose="020B0604020202020204" pitchFamily="34" charset="0"/>
              <a:buChar char="•"/>
            </a:pPr>
            <a:r>
              <a:rPr lang="en-US" sz="1500" dirty="0">
                <a:solidFill>
                  <a:schemeClr val="tx2"/>
                </a:solidFill>
              </a:rPr>
              <a:t>Upgraded pipeline along Hwy 642 on the East Bank replacing PVC with PE, this was a major improvement allowing pressures to be raised from 21psi to 60psi.</a:t>
            </a:r>
          </a:p>
        </p:txBody>
      </p:sp>
      <p:pic>
        <p:nvPicPr>
          <p:cNvPr id="6" name="Picture Placeholder 5" descr="A construction site with a pipe and a truck&#10;&#10;Description automatically generated with medium confidence">
            <a:extLst>
              <a:ext uri="{FF2B5EF4-FFF2-40B4-BE49-F238E27FC236}">
                <a16:creationId xmlns:a16="http://schemas.microsoft.com/office/drawing/2014/main" id="{497436F3-C2FD-8253-C20E-3F86CBE91E15}"/>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r="1" b="12496"/>
          <a:stretch/>
        </p:blipFill>
        <p:spPr>
          <a:xfrm>
            <a:off x="7090583" y="1066800"/>
            <a:ext cx="4049259" cy="4724400"/>
          </a:xfrm>
          <a:prstGeom prst="rect">
            <a:avLst/>
          </a:prstGeom>
        </p:spPr>
      </p:pic>
      <p:sp>
        <p:nvSpPr>
          <p:cNvPr id="3" name="Slide Number Placeholder 2">
            <a:extLst>
              <a:ext uri="{FF2B5EF4-FFF2-40B4-BE49-F238E27FC236}">
                <a16:creationId xmlns:a16="http://schemas.microsoft.com/office/drawing/2014/main" id="{2AA0C696-E416-AC22-0CF8-85BC7538ADFD}"/>
              </a:ext>
            </a:extLst>
          </p:cNvPr>
          <p:cNvSpPr>
            <a:spLocks noGrp="1"/>
          </p:cNvSpPr>
          <p:nvPr>
            <p:ph type="sldNum" sz="quarter" idx="12"/>
          </p:nvPr>
        </p:nvSpPr>
        <p:spPr/>
        <p:txBody>
          <a:bodyPr/>
          <a:lstStyle/>
          <a:p>
            <a:fld id="{73B850FF-6169-4056-8077-06FFA93A5366}" type="slidenum">
              <a:rPr lang="en-US" smtClean="0"/>
              <a:t>38</a:t>
            </a:fld>
            <a:endParaRPr lang="en-US"/>
          </a:p>
        </p:txBody>
      </p:sp>
    </p:spTree>
    <p:extLst>
      <p:ext uri="{BB962C8B-B14F-4D97-AF65-F5344CB8AC3E}">
        <p14:creationId xmlns:p14="http://schemas.microsoft.com/office/powerpoint/2010/main" val="242914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4" name="Picture 23">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25" name="Rectangle 24">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7" name="Rectangle 26">
            <a:extLst>
              <a:ext uri="{FF2B5EF4-FFF2-40B4-BE49-F238E27FC236}">
                <a16:creationId xmlns:a16="http://schemas.microsoft.com/office/drawing/2014/main" id="{6CE64648-E5BF-4184-AF04-5325D5D9E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B89DF47-7F4F-4EFF-B791-FD95AE360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8"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1F6675-B499-B26A-125E-61042903B616}"/>
              </a:ext>
            </a:extLst>
          </p:cNvPr>
          <p:cNvSpPr>
            <a:spLocks noGrp="1"/>
          </p:cNvSpPr>
          <p:nvPr>
            <p:ph type="title"/>
          </p:nvPr>
        </p:nvSpPr>
        <p:spPr>
          <a:xfrm>
            <a:off x="1143000" y="1143000"/>
            <a:ext cx="5181600" cy="1752599"/>
          </a:xfrm>
        </p:spPr>
        <p:txBody>
          <a:bodyPr vert="horz" lIns="91440" tIns="45720" rIns="91440" bIns="45720" rtlCol="0" anchor="ctr">
            <a:normAutofit/>
          </a:bodyPr>
          <a:lstStyle/>
          <a:p>
            <a:r>
              <a:rPr lang="en-US" sz="3600">
                <a:solidFill>
                  <a:schemeClr val="tx2"/>
                </a:solidFill>
              </a:rPr>
              <a:t>St. James Parish Sewer Divsion</a:t>
            </a:r>
          </a:p>
        </p:txBody>
      </p:sp>
      <p:sp>
        <p:nvSpPr>
          <p:cNvPr id="4" name="Text Placeholder 3">
            <a:extLst>
              <a:ext uri="{FF2B5EF4-FFF2-40B4-BE49-F238E27FC236}">
                <a16:creationId xmlns:a16="http://schemas.microsoft.com/office/drawing/2014/main" id="{13F61481-6BD4-77C2-463A-FF5C8B74F689}"/>
              </a:ext>
            </a:extLst>
          </p:cNvPr>
          <p:cNvSpPr>
            <a:spLocks noGrp="1"/>
          </p:cNvSpPr>
          <p:nvPr>
            <p:ph type="body" sz="half" idx="2"/>
          </p:nvPr>
        </p:nvSpPr>
        <p:spPr>
          <a:xfrm>
            <a:off x="1151322" y="3298998"/>
            <a:ext cx="5323096" cy="2416001"/>
          </a:xfrm>
        </p:spPr>
        <p:txBody>
          <a:bodyPr vert="horz" lIns="91440" tIns="45720" rIns="91440" bIns="45720" rtlCol="0">
            <a:normAutofit/>
          </a:bodyPr>
          <a:lstStyle/>
          <a:p>
            <a:pPr indent="-228600">
              <a:buFont typeface="Arial" panose="020B0604020202020204" pitchFamily="34" charset="0"/>
              <a:buChar char="•"/>
            </a:pPr>
            <a:endParaRPr lang="en-US" sz="1800">
              <a:solidFill>
                <a:schemeClr val="tx2"/>
              </a:solidFill>
            </a:endParaRPr>
          </a:p>
        </p:txBody>
      </p:sp>
      <p:pic>
        <p:nvPicPr>
          <p:cNvPr id="6" name="Picture Placeholder 5" descr="A manhole cover in the grass&#10;&#10;Description automatically generated">
            <a:extLst>
              <a:ext uri="{FF2B5EF4-FFF2-40B4-BE49-F238E27FC236}">
                <a16:creationId xmlns:a16="http://schemas.microsoft.com/office/drawing/2014/main" id="{B4F3E57A-BC45-40A3-3C74-74F0C1A91FA0}"/>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16367" r="27279"/>
          <a:stretch/>
        </p:blipFill>
        <p:spPr>
          <a:xfrm>
            <a:off x="6861142" y="739599"/>
            <a:ext cx="4620542" cy="5390960"/>
          </a:xfrm>
          <a:prstGeom prst="rect">
            <a:avLst/>
          </a:prstGeom>
        </p:spPr>
      </p:pic>
      <p:sp>
        <p:nvSpPr>
          <p:cNvPr id="3" name="Slide Number Placeholder 2">
            <a:extLst>
              <a:ext uri="{FF2B5EF4-FFF2-40B4-BE49-F238E27FC236}">
                <a16:creationId xmlns:a16="http://schemas.microsoft.com/office/drawing/2014/main" id="{BEC9346C-37C4-16B9-245C-B224EC165977}"/>
              </a:ext>
            </a:extLst>
          </p:cNvPr>
          <p:cNvSpPr>
            <a:spLocks noGrp="1"/>
          </p:cNvSpPr>
          <p:nvPr>
            <p:ph type="sldNum" sz="quarter" idx="12"/>
          </p:nvPr>
        </p:nvSpPr>
        <p:spPr/>
        <p:txBody>
          <a:bodyPr/>
          <a:lstStyle/>
          <a:p>
            <a:fld id="{73B850FF-6169-4056-8077-06FFA93A5366}" type="slidenum">
              <a:rPr lang="en-US" smtClean="0"/>
              <a:t>39</a:t>
            </a:fld>
            <a:endParaRPr lang="en-US"/>
          </a:p>
        </p:txBody>
      </p:sp>
    </p:spTree>
    <p:extLst>
      <p:ext uri="{BB962C8B-B14F-4D97-AF65-F5344CB8AC3E}">
        <p14:creationId xmlns:p14="http://schemas.microsoft.com/office/powerpoint/2010/main" val="306431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B614023-3F38-44EB-8ABB-B52E5B9E2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7" name="Rectangle 46">
            <a:extLst>
              <a:ext uri="{FF2B5EF4-FFF2-40B4-BE49-F238E27FC236}">
                <a16:creationId xmlns:a16="http://schemas.microsoft.com/office/drawing/2014/main" id="{8C5F9310-ED3E-45B9-9D97-AC0F2C890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A building with cars parked in front of a building&#10;&#10;Description automatically generated">
            <a:extLst>
              <a:ext uri="{FF2B5EF4-FFF2-40B4-BE49-F238E27FC236}">
                <a16:creationId xmlns:a16="http://schemas.microsoft.com/office/drawing/2014/main" id="{C3891042-0302-880C-E8A2-E17E8CBDBF1F}"/>
              </a:ext>
            </a:extLst>
          </p:cNvPr>
          <p:cNvPicPr>
            <a:picLocks noChangeAspect="1"/>
          </p:cNvPicPr>
          <p:nvPr/>
        </p:nvPicPr>
        <p:blipFill>
          <a:blip r:embed="rId2">
            <a:alphaModFix/>
            <a:extLst>
              <a:ext uri="{28A0092B-C50C-407E-A947-70E740481C1C}">
                <a14:useLocalDpi xmlns:a14="http://schemas.microsoft.com/office/drawing/2010/main" val="0"/>
              </a:ext>
            </a:extLst>
          </a:blip>
          <a:srcRect t="17654" b="7361"/>
          <a:stretch/>
        </p:blipFill>
        <p:spPr>
          <a:xfrm>
            <a:off x="20" y="1376"/>
            <a:ext cx="12191980" cy="6856624"/>
          </a:xfrm>
          <a:prstGeom prst="rect">
            <a:avLst/>
          </a:prstGeom>
        </p:spPr>
      </p:pic>
      <p:sp>
        <p:nvSpPr>
          <p:cNvPr id="48" name="Rectangle 47">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3124261"/>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20235E-B6A9-6FDD-01FC-520BE5AC341F}"/>
              </a:ext>
            </a:extLst>
          </p:cNvPr>
          <p:cNvSpPr>
            <a:spLocks noGrp="1"/>
          </p:cNvSpPr>
          <p:nvPr>
            <p:ph type="ctrTitle"/>
          </p:nvPr>
        </p:nvSpPr>
        <p:spPr>
          <a:xfrm>
            <a:off x="996275" y="3523512"/>
            <a:ext cx="6198566" cy="2603208"/>
          </a:xfrm>
        </p:spPr>
        <p:txBody>
          <a:bodyPr anchor="b">
            <a:normAutofit/>
          </a:bodyPr>
          <a:lstStyle/>
          <a:p>
            <a:pPr algn="l"/>
            <a:r>
              <a:rPr lang="en-US" sz="5400">
                <a:solidFill>
                  <a:srgbClr val="FFFFFF"/>
                </a:solidFill>
              </a:rPr>
              <a:t>Convent Water Plant</a:t>
            </a:r>
          </a:p>
        </p:txBody>
      </p:sp>
      <p:sp>
        <p:nvSpPr>
          <p:cNvPr id="3" name="Subtitle 2">
            <a:extLst>
              <a:ext uri="{FF2B5EF4-FFF2-40B4-BE49-F238E27FC236}">
                <a16:creationId xmlns:a16="http://schemas.microsoft.com/office/drawing/2014/main" id="{660B5BD4-8ABA-05C8-BE67-EA6E5833F207}"/>
              </a:ext>
            </a:extLst>
          </p:cNvPr>
          <p:cNvSpPr>
            <a:spLocks noGrp="1"/>
          </p:cNvSpPr>
          <p:nvPr>
            <p:ph type="subTitle" idx="1"/>
          </p:nvPr>
        </p:nvSpPr>
        <p:spPr>
          <a:xfrm>
            <a:off x="7369593" y="3509735"/>
            <a:ext cx="3630442" cy="2647966"/>
          </a:xfrm>
        </p:spPr>
        <p:txBody>
          <a:bodyPr anchor="b">
            <a:normAutofit/>
          </a:bodyPr>
          <a:lstStyle/>
          <a:p>
            <a:pPr algn="l"/>
            <a:r>
              <a:rPr lang="en-US" sz="2200" dirty="0">
                <a:solidFill>
                  <a:srgbClr val="FFFFFF"/>
                </a:solidFill>
              </a:rPr>
              <a:t>Constructed in 1954</a:t>
            </a:r>
          </a:p>
        </p:txBody>
      </p:sp>
      <p:sp>
        <p:nvSpPr>
          <p:cNvPr id="4" name="Slide Number Placeholder 3">
            <a:extLst>
              <a:ext uri="{FF2B5EF4-FFF2-40B4-BE49-F238E27FC236}">
                <a16:creationId xmlns:a16="http://schemas.microsoft.com/office/drawing/2014/main" id="{BA3EA0D1-7B17-D115-1988-F1C97771B9F7}"/>
              </a:ext>
            </a:extLst>
          </p:cNvPr>
          <p:cNvSpPr>
            <a:spLocks noGrp="1"/>
          </p:cNvSpPr>
          <p:nvPr>
            <p:ph type="sldNum" sz="quarter" idx="12"/>
          </p:nvPr>
        </p:nvSpPr>
        <p:spPr/>
        <p:txBody>
          <a:bodyPr/>
          <a:lstStyle/>
          <a:p>
            <a:fld id="{73B850FF-6169-4056-8077-06FFA93A5366}" type="slidenum">
              <a:rPr lang="en-US" smtClean="0"/>
              <a:pPr/>
              <a:t>4</a:t>
            </a:fld>
            <a:endParaRPr lang="en-US"/>
          </a:p>
        </p:txBody>
      </p:sp>
    </p:spTree>
    <p:extLst>
      <p:ext uri="{BB962C8B-B14F-4D97-AF65-F5344CB8AC3E}">
        <p14:creationId xmlns:p14="http://schemas.microsoft.com/office/powerpoint/2010/main" val="355280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0" name="Picture 29">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32" name="Rectangle 31">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4" name="Rectangle 33">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6" name="Rectangle 35">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79190"/>
            <a:ext cx="12192000" cy="347881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8" name="Rectangle 37">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3379190"/>
            <a:ext cx="12191999" cy="3478809"/>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dirty="0"/>
          </a:p>
          <a:p>
            <a:pPr algn="ctr">
              <a:spcAft>
                <a:spcPts val="600"/>
              </a:spcAft>
            </a:pPr>
            <a:endParaRPr lang="en-US" dirty="0"/>
          </a:p>
        </p:txBody>
      </p:sp>
      <p:sp>
        <p:nvSpPr>
          <p:cNvPr id="2" name="Title 1">
            <a:extLst>
              <a:ext uri="{FF2B5EF4-FFF2-40B4-BE49-F238E27FC236}">
                <a16:creationId xmlns:a16="http://schemas.microsoft.com/office/drawing/2014/main" id="{6E615E76-1F31-F25E-3F3E-80CF63C79A14}"/>
              </a:ext>
            </a:extLst>
          </p:cNvPr>
          <p:cNvSpPr>
            <a:spLocks noGrp="1"/>
          </p:cNvSpPr>
          <p:nvPr>
            <p:ph type="title"/>
          </p:nvPr>
        </p:nvSpPr>
        <p:spPr>
          <a:xfrm>
            <a:off x="838200" y="3801746"/>
            <a:ext cx="5181600" cy="2446654"/>
          </a:xfrm>
        </p:spPr>
        <p:txBody>
          <a:bodyPr vert="horz" lIns="91440" tIns="45720" rIns="91440" bIns="45720" rtlCol="0" anchor="ctr">
            <a:normAutofit/>
          </a:bodyPr>
          <a:lstStyle/>
          <a:p>
            <a:r>
              <a:rPr lang="en-US" sz="4400"/>
              <a:t>Bellvue Lakes</a:t>
            </a:r>
          </a:p>
        </p:txBody>
      </p:sp>
      <p:pic>
        <p:nvPicPr>
          <p:cNvPr id="8" name="Picture 7" descr="Long shot of a machine&#10;&#10;Description automatically generated">
            <a:extLst>
              <a:ext uri="{FF2B5EF4-FFF2-40B4-BE49-F238E27FC236}">
                <a16:creationId xmlns:a16="http://schemas.microsoft.com/office/drawing/2014/main" id="{74E6E699-429A-6F00-2884-E84A9CC2BED7}"/>
              </a:ext>
            </a:extLst>
          </p:cNvPr>
          <p:cNvPicPr>
            <a:picLocks noChangeAspect="1"/>
          </p:cNvPicPr>
          <p:nvPr/>
        </p:nvPicPr>
        <p:blipFill>
          <a:blip r:embed="rId4">
            <a:extLst>
              <a:ext uri="{28A0092B-C50C-407E-A947-70E740481C1C}">
                <a14:useLocalDpi xmlns:a14="http://schemas.microsoft.com/office/drawing/2010/main" val="0"/>
              </a:ext>
            </a:extLst>
          </a:blip>
          <a:srcRect t="32013" r="2" b="22615"/>
          <a:stretch/>
        </p:blipFill>
        <p:spPr>
          <a:xfrm>
            <a:off x="653735" y="667026"/>
            <a:ext cx="3503568" cy="2119561"/>
          </a:xfrm>
          <a:prstGeom prst="rect">
            <a:avLst/>
          </a:prstGeom>
        </p:spPr>
      </p:pic>
      <p:pic>
        <p:nvPicPr>
          <p:cNvPr id="10" name="Picture 9" descr="A person holding a black metal object&#10;&#10;Description automatically generated with medium confidence">
            <a:extLst>
              <a:ext uri="{FF2B5EF4-FFF2-40B4-BE49-F238E27FC236}">
                <a16:creationId xmlns:a16="http://schemas.microsoft.com/office/drawing/2014/main" id="{CA36D2F2-B65F-EF99-B469-DCF714446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7978" y="416172"/>
            <a:ext cx="1976043" cy="2634724"/>
          </a:xfrm>
          <a:prstGeom prst="rect">
            <a:avLst/>
          </a:prstGeom>
        </p:spPr>
      </p:pic>
      <p:pic>
        <p:nvPicPr>
          <p:cNvPr id="6" name="Picture Placeholder 5" descr="A metal box in a grass field&#10;&#10;Description automatically generated">
            <a:extLst>
              <a:ext uri="{FF2B5EF4-FFF2-40B4-BE49-F238E27FC236}">
                <a16:creationId xmlns:a16="http://schemas.microsoft.com/office/drawing/2014/main" id="{D560385D-DDB3-5301-450B-3F3817813BBA}"/>
              </a:ext>
            </a:extLst>
          </p:cNvPr>
          <p:cNvPicPr>
            <a:picLocks noGrp="1" noChangeAspect="1"/>
          </p:cNvPicPr>
          <p:nvPr>
            <p:ph type="pic" idx="1"/>
          </p:nvPr>
        </p:nvPicPr>
        <p:blipFill>
          <a:blip r:embed="rId6">
            <a:extLst>
              <a:ext uri="{28A0092B-C50C-407E-A947-70E740481C1C}">
                <a14:useLocalDpi xmlns:a14="http://schemas.microsoft.com/office/drawing/2010/main" val="0"/>
              </a:ext>
            </a:extLst>
          </a:blip>
          <a:srcRect t="37344" r="2" b="17284"/>
          <a:stretch/>
        </p:blipFill>
        <p:spPr>
          <a:xfrm>
            <a:off x="8034700" y="668135"/>
            <a:ext cx="3504484" cy="2120114"/>
          </a:xfrm>
          <a:prstGeom prst="rect">
            <a:avLst/>
          </a:prstGeom>
        </p:spPr>
      </p:pic>
      <p:sp>
        <p:nvSpPr>
          <p:cNvPr id="4" name="Text Placeholder 3">
            <a:extLst>
              <a:ext uri="{FF2B5EF4-FFF2-40B4-BE49-F238E27FC236}">
                <a16:creationId xmlns:a16="http://schemas.microsoft.com/office/drawing/2014/main" id="{33FE556F-EF28-0215-6FAB-916DBB854D20}"/>
              </a:ext>
            </a:extLst>
          </p:cNvPr>
          <p:cNvSpPr>
            <a:spLocks noGrp="1"/>
          </p:cNvSpPr>
          <p:nvPr>
            <p:ph type="body" sz="half" idx="2"/>
          </p:nvPr>
        </p:nvSpPr>
        <p:spPr>
          <a:xfrm>
            <a:off x="6248400" y="3801746"/>
            <a:ext cx="5181600" cy="2446654"/>
          </a:xfrm>
        </p:spPr>
        <p:txBody>
          <a:bodyPr vert="horz" lIns="91440" tIns="45720" rIns="91440" bIns="45720" rtlCol="0" anchor="ctr">
            <a:normAutofit/>
          </a:bodyPr>
          <a:lstStyle/>
          <a:p>
            <a:pPr indent="-228600">
              <a:buFont typeface="Arial" panose="020B0604020202020204" pitchFamily="34" charset="0"/>
              <a:buChar char="•"/>
            </a:pPr>
            <a:r>
              <a:rPr lang="en-US" sz="1800" dirty="0">
                <a:solidFill>
                  <a:schemeClr val="bg1">
                    <a:alpha val="80000"/>
                  </a:schemeClr>
                </a:solidFill>
              </a:rPr>
              <a:t>2 Lift Stations</a:t>
            </a:r>
          </a:p>
          <a:p>
            <a:pPr indent="-228600">
              <a:buFont typeface="Arial" panose="020B0604020202020204" pitchFamily="34" charset="0"/>
              <a:buChar char="•"/>
            </a:pPr>
            <a:r>
              <a:rPr lang="en-US" sz="1800" dirty="0">
                <a:solidFill>
                  <a:schemeClr val="bg1">
                    <a:alpha val="80000"/>
                  </a:schemeClr>
                </a:solidFill>
              </a:rPr>
              <a:t>Sewer gets pumped to Lutcher Sewer Pond</a:t>
            </a:r>
          </a:p>
        </p:txBody>
      </p:sp>
      <p:sp>
        <p:nvSpPr>
          <p:cNvPr id="3" name="Slide Number Placeholder 2">
            <a:extLst>
              <a:ext uri="{FF2B5EF4-FFF2-40B4-BE49-F238E27FC236}">
                <a16:creationId xmlns:a16="http://schemas.microsoft.com/office/drawing/2014/main" id="{1CF1166B-259E-7BD1-26AD-9574EC654B40}"/>
              </a:ext>
            </a:extLst>
          </p:cNvPr>
          <p:cNvSpPr>
            <a:spLocks noGrp="1"/>
          </p:cNvSpPr>
          <p:nvPr>
            <p:ph type="sldNum" sz="quarter" idx="12"/>
          </p:nvPr>
        </p:nvSpPr>
        <p:spPr/>
        <p:txBody>
          <a:bodyPr/>
          <a:lstStyle/>
          <a:p>
            <a:fld id="{73B850FF-6169-4056-8077-06FFA93A5366}" type="slidenum">
              <a:rPr lang="en-US" smtClean="0"/>
              <a:t>40</a:t>
            </a:fld>
            <a:endParaRPr lang="en-US"/>
          </a:p>
        </p:txBody>
      </p:sp>
    </p:spTree>
    <p:extLst>
      <p:ext uri="{BB962C8B-B14F-4D97-AF65-F5344CB8AC3E}">
        <p14:creationId xmlns:p14="http://schemas.microsoft.com/office/powerpoint/2010/main" val="3533902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699AD-D1F2-3E70-AD2F-9C68C16D5AFA}"/>
              </a:ext>
            </a:extLst>
          </p:cNvPr>
          <p:cNvSpPr>
            <a:spLocks noGrp="1"/>
          </p:cNvSpPr>
          <p:nvPr>
            <p:ph type="title"/>
          </p:nvPr>
        </p:nvSpPr>
        <p:spPr/>
        <p:txBody>
          <a:bodyPr/>
          <a:lstStyle/>
          <a:p>
            <a:r>
              <a:rPr lang="en-US" dirty="0"/>
              <a:t>Park View </a:t>
            </a:r>
            <a:r>
              <a:rPr lang="en-US" dirty="0" err="1"/>
              <a:t>Subdividion</a:t>
            </a:r>
            <a:r>
              <a:rPr lang="en-US" dirty="0"/>
              <a:t> </a:t>
            </a:r>
          </a:p>
        </p:txBody>
      </p:sp>
      <p:pic>
        <p:nvPicPr>
          <p:cNvPr id="6" name="Picture Placeholder 5" descr="A concrete block with pipes in the middle of a grassy area&#10;&#10;Description automatically generated">
            <a:extLst>
              <a:ext uri="{FF2B5EF4-FFF2-40B4-BE49-F238E27FC236}">
                <a16:creationId xmlns:a16="http://schemas.microsoft.com/office/drawing/2014/main" id="{C6E1BB47-24DE-A7B3-F056-D3D0FD685DD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p:pic>
      <p:sp>
        <p:nvSpPr>
          <p:cNvPr id="4" name="Text Placeholder 3">
            <a:extLst>
              <a:ext uri="{FF2B5EF4-FFF2-40B4-BE49-F238E27FC236}">
                <a16:creationId xmlns:a16="http://schemas.microsoft.com/office/drawing/2014/main" id="{40AC50D0-C278-CDB8-E65A-71114B2DFEDD}"/>
              </a:ext>
            </a:extLst>
          </p:cNvPr>
          <p:cNvSpPr>
            <a:spLocks noGrp="1"/>
          </p:cNvSpPr>
          <p:nvPr>
            <p:ph type="body" sz="half" idx="2"/>
          </p:nvPr>
        </p:nvSpPr>
        <p:spPr/>
        <p:txBody>
          <a:bodyPr/>
          <a:lstStyle/>
          <a:p>
            <a:r>
              <a:rPr lang="en-US" dirty="0"/>
              <a:t>Sewer Plant was added in 2024</a:t>
            </a:r>
          </a:p>
        </p:txBody>
      </p:sp>
      <p:sp>
        <p:nvSpPr>
          <p:cNvPr id="3" name="Slide Number Placeholder 2">
            <a:extLst>
              <a:ext uri="{FF2B5EF4-FFF2-40B4-BE49-F238E27FC236}">
                <a16:creationId xmlns:a16="http://schemas.microsoft.com/office/drawing/2014/main" id="{3EEDFCF3-A1A7-E7D4-0084-B2912AD4847D}"/>
              </a:ext>
            </a:extLst>
          </p:cNvPr>
          <p:cNvSpPr>
            <a:spLocks noGrp="1"/>
          </p:cNvSpPr>
          <p:nvPr>
            <p:ph type="sldNum" sz="quarter" idx="12"/>
          </p:nvPr>
        </p:nvSpPr>
        <p:spPr/>
        <p:txBody>
          <a:bodyPr/>
          <a:lstStyle/>
          <a:p>
            <a:fld id="{73B850FF-6169-4056-8077-06FFA93A5366}" type="slidenum">
              <a:rPr lang="en-US" smtClean="0"/>
              <a:t>41</a:t>
            </a:fld>
            <a:endParaRPr lang="en-US"/>
          </a:p>
        </p:txBody>
      </p:sp>
    </p:spTree>
    <p:extLst>
      <p:ext uri="{BB962C8B-B14F-4D97-AF65-F5344CB8AC3E}">
        <p14:creationId xmlns:p14="http://schemas.microsoft.com/office/powerpoint/2010/main" val="424932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FB2BB-F5CD-75D2-61D2-BCD8BD515444}"/>
              </a:ext>
            </a:extLst>
          </p:cNvPr>
          <p:cNvSpPr>
            <a:spLocks noGrp="1"/>
          </p:cNvSpPr>
          <p:nvPr>
            <p:ph type="title"/>
          </p:nvPr>
        </p:nvSpPr>
        <p:spPr/>
        <p:txBody>
          <a:bodyPr/>
          <a:lstStyle/>
          <a:p>
            <a:r>
              <a:rPr lang="en-US" dirty="0"/>
              <a:t>Sugar View Subdivision </a:t>
            </a:r>
          </a:p>
        </p:txBody>
      </p:sp>
      <p:pic>
        <p:nvPicPr>
          <p:cNvPr id="6" name="Picture Placeholder 5" descr="A metal object in a field&#10;&#10;Description automatically generated">
            <a:extLst>
              <a:ext uri="{FF2B5EF4-FFF2-40B4-BE49-F238E27FC236}">
                <a16:creationId xmlns:a16="http://schemas.microsoft.com/office/drawing/2014/main" id="{68BF1197-F22F-6514-A80E-37B2F7F7D5C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390" b="20390"/>
          <a:stretch>
            <a:fillRect/>
          </a:stretch>
        </p:blipFill>
        <p:spPr/>
      </p:pic>
      <p:sp>
        <p:nvSpPr>
          <p:cNvPr id="4" name="Text Placeholder 3">
            <a:extLst>
              <a:ext uri="{FF2B5EF4-FFF2-40B4-BE49-F238E27FC236}">
                <a16:creationId xmlns:a16="http://schemas.microsoft.com/office/drawing/2014/main" id="{1D1F8E5B-6187-0C21-E566-952AA20CE3CE}"/>
              </a:ext>
            </a:extLst>
          </p:cNvPr>
          <p:cNvSpPr>
            <a:spLocks noGrp="1"/>
          </p:cNvSpPr>
          <p:nvPr>
            <p:ph type="body" sz="half" idx="2"/>
          </p:nvPr>
        </p:nvSpPr>
        <p:spPr/>
        <p:txBody>
          <a:bodyPr/>
          <a:lstStyle/>
          <a:p>
            <a:r>
              <a:rPr lang="en-US" dirty="0" err="1"/>
              <a:t>Sugarview</a:t>
            </a:r>
            <a:r>
              <a:rPr lang="en-US" dirty="0"/>
              <a:t> currently has 1 lift station that gets pumped to the </a:t>
            </a:r>
            <a:r>
              <a:rPr lang="en-US" dirty="0" err="1"/>
              <a:t>Molaison</a:t>
            </a:r>
            <a:r>
              <a:rPr lang="en-US" dirty="0"/>
              <a:t> Sewer Plant</a:t>
            </a:r>
          </a:p>
        </p:txBody>
      </p:sp>
      <p:sp>
        <p:nvSpPr>
          <p:cNvPr id="3" name="Slide Number Placeholder 2">
            <a:extLst>
              <a:ext uri="{FF2B5EF4-FFF2-40B4-BE49-F238E27FC236}">
                <a16:creationId xmlns:a16="http://schemas.microsoft.com/office/drawing/2014/main" id="{F3945429-FFEA-B022-9323-4162F7500681}"/>
              </a:ext>
            </a:extLst>
          </p:cNvPr>
          <p:cNvSpPr>
            <a:spLocks noGrp="1"/>
          </p:cNvSpPr>
          <p:nvPr>
            <p:ph type="sldNum" sz="quarter" idx="12"/>
          </p:nvPr>
        </p:nvSpPr>
        <p:spPr/>
        <p:txBody>
          <a:bodyPr/>
          <a:lstStyle/>
          <a:p>
            <a:fld id="{73B850FF-6169-4056-8077-06FFA93A5366}" type="slidenum">
              <a:rPr lang="en-US" smtClean="0"/>
              <a:t>42</a:t>
            </a:fld>
            <a:endParaRPr lang="en-US"/>
          </a:p>
        </p:txBody>
      </p:sp>
    </p:spTree>
    <p:extLst>
      <p:ext uri="{BB962C8B-B14F-4D97-AF65-F5344CB8AC3E}">
        <p14:creationId xmlns:p14="http://schemas.microsoft.com/office/powerpoint/2010/main" val="31964072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7" name="Picture 16">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9" name="Rectangle 18">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7881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5" name="Rectangle 24">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6" y="0"/>
            <a:ext cx="12191999" cy="3478809"/>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968939-1189-B563-0823-92DFD5B6AB16}"/>
              </a:ext>
            </a:extLst>
          </p:cNvPr>
          <p:cNvSpPr>
            <a:spLocks noGrp="1"/>
          </p:cNvSpPr>
          <p:nvPr>
            <p:ph type="title"/>
          </p:nvPr>
        </p:nvSpPr>
        <p:spPr>
          <a:xfrm>
            <a:off x="838200" y="381000"/>
            <a:ext cx="5181600" cy="2743200"/>
          </a:xfrm>
        </p:spPr>
        <p:txBody>
          <a:bodyPr vert="horz" lIns="91440" tIns="45720" rIns="91440" bIns="45720" rtlCol="0" anchor="ctr">
            <a:normAutofit/>
          </a:bodyPr>
          <a:lstStyle/>
          <a:p>
            <a:r>
              <a:rPr lang="en-US" sz="4400"/>
              <a:t>Molaison Community Sewer</a:t>
            </a:r>
          </a:p>
        </p:txBody>
      </p:sp>
      <p:sp>
        <p:nvSpPr>
          <p:cNvPr id="4" name="Text Placeholder 3">
            <a:extLst>
              <a:ext uri="{FF2B5EF4-FFF2-40B4-BE49-F238E27FC236}">
                <a16:creationId xmlns:a16="http://schemas.microsoft.com/office/drawing/2014/main" id="{29ED8EBA-506D-F6B9-E6A7-068222C32359}"/>
              </a:ext>
            </a:extLst>
          </p:cNvPr>
          <p:cNvSpPr>
            <a:spLocks noGrp="1"/>
          </p:cNvSpPr>
          <p:nvPr>
            <p:ph type="body" sz="half" idx="2"/>
          </p:nvPr>
        </p:nvSpPr>
        <p:spPr>
          <a:xfrm>
            <a:off x="6248400" y="381000"/>
            <a:ext cx="5181600" cy="2743200"/>
          </a:xfrm>
        </p:spPr>
        <p:txBody>
          <a:bodyPr vert="horz" lIns="91440" tIns="45720" rIns="91440" bIns="45720" rtlCol="0" anchor="ctr">
            <a:normAutofit/>
          </a:bodyPr>
          <a:lstStyle/>
          <a:p>
            <a:pPr indent="-228600">
              <a:buFont typeface="Arial" panose="020B0604020202020204" pitchFamily="34" charset="0"/>
              <a:buChar char="•"/>
            </a:pPr>
            <a:r>
              <a:rPr lang="en-US" sz="1800" dirty="0">
                <a:solidFill>
                  <a:schemeClr val="bg1">
                    <a:alpha val="80000"/>
                  </a:schemeClr>
                </a:solidFill>
              </a:rPr>
              <a:t>2 Lift Stations</a:t>
            </a:r>
          </a:p>
          <a:p>
            <a:pPr indent="-228600">
              <a:buFont typeface="Arial" panose="020B0604020202020204" pitchFamily="34" charset="0"/>
              <a:buChar char="•"/>
            </a:pPr>
            <a:r>
              <a:rPr lang="en-US" sz="1800" dirty="0">
                <a:solidFill>
                  <a:schemeClr val="bg1">
                    <a:alpha val="80000"/>
                  </a:schemeClr>
                </a:solidFill>
              </a:rPr>
              <a:t>Sewer is transferred to the 24,000 gallon per day treatment plant</a:t>
            </a:r>
          </a:p>
        </p:txBody>
      </p:sp>
      <p:pic>
        <p:nvPicPr>
          <p:cNvPr id="6" name="Picture Placeholder 5" descr="A road with power lines and trees&#10;&#10;Description automatically generated">
            <a:extLst>
              <a:ext uri="{FF2B5EF4-FFF2-40B4-BE49-F238E27FC236}">
                <a16:creationId xmlns:a16="http://schemas.microsoft.com/office/drawing/2014/main" id="{E49B8116-2780-4044-413A-9B36E2EFC5F1}"/>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11454" r="-2" b="25299"/>
          <a:stretch/>
        </p:blipFill>
        <p:spPr>
          <a:xfrm>
            <a:off x="-3056" y="3429001"/>
            <a:ext cx="4066279" cy="3429000"/>
          </a:xfrm>
          <a:prstGeom prst="rect">
            <a:avLst/>
          </a:prstGeom>
        </p:spPr>
      </p:pic>
      <p:pic>
        <p:nvPicPr>
          <p:cNvPr id="8" name="Picture 7" descr="A road with trees and power lines&#10;&#10;Description automatically generated">
            <a:extLst>
              <a:ext uri="{FF2B5EF4-FFF2-40B4-BE49-F238E27FC236}">
                <a16:creationId xmlns:a16="http://schemas.microsoft.com/office/drawing/2014/main" id="{6BAD2F2F-D415-32F1-E880-49945E8836AC}"/>
              </a:ext>
            </a:extLst>
          </p:cNvPr>
          <p:cNvPicPr>
            <a:picLocks noChangeAspect="1"/>
          </p:cNvPicPr>
          <p:nvPr/>
        </p:nvPicPr>
        <p:blipFill>
          <a:blip r:embed="rId5">
            <a:extLst>
              <a:ext uri="{28A0092B-C50C-407E-A947-70E740481C1C}">
                <a14:useLocalDpi xmlns:a14="http://schemas.microsoft.com/office/drawing/2010/main" val="0"/>
              </a:ext>
            </a:extLst>
          </a:blip>
          <a:srcRect l="3414" r="7647"/>
          <a:stretch/>
        </p:blipFill>
        <p:spPr>
          <a:xfrm>
            <a:off x="4061333" y="3429001"/>
            <a:ext cx="4066279" cy="3429000"/>
          </a:xfrm>
          <a:prstGeom prst="rect">
            <a:avLst/>
          </a:prstGeom>
        </p:spPr>
      </p:pic>
      <p:pic>
        <p:nvPicPr>
          <p:cNvPr id="10" name="Picture 9" descr="A building with a fence and trees&#10;&#10;Description automatically generated">
            <a:extLst>
              <a:ext uri="{FF2B5EF4-FFF2-40B4-BE49-F238E27FC236}">
                <a16:creationId xmlns:a16="http://schemas.microsoft.com/office/drawing/2014/main" id="{4B5C45FA-C75C-5D6F-DBC1-CCDDBEFB8C77}"/>
              </a:ext>
            </a:extLst>
          </p:cNvPr>
          <p:cNvPicPr>
            <a:picLocks noChangeAspect="1"/>
          </p:cNvPicPr>
          <p:nvPr/>
        </p:nvPicPr>
        <p:blipFill>
          <a:blip r:embed="rId6">
            <a:extLst>
              <a:ext uri="{28A0092B-C50C-407E-A947-70E740481C1C}">
                <a14:useLocalDpi xmlns:a14="http://schemas.microsoft.com/office/drawing/2010/main" val="0"/>
              </a:ext>
            </a:extLst>
          </a:blip>
          <a:srcRect t="20198" r="-2" b="16555"/>
          <a:stretch/>
        </p:blipFill>
        <p:spPr>
          <a:xfrm>
            <a:off x="8125721" y="3429001"/>
            <a:ext cx="4066279" cy="3429000"/>
          </a:xfrm>
          <a:prstGeom prst="rect">
            <a:avLst/>
          </a:prstGeom>
        </p:spPr>
      </p:pic>
      <p:sp>
        <p:nvSpPr>
          <p:cNvPr id="3" name="Slide Number Placeholder 2">
            <a:extLst>
              <a:ext uri="{FF2B5EF4-FFF2-40B4-BE49-F238E27FC236}">
                <a16:creationId xmlns:a16="http://schemas.microsoft.com/office/drawing/2014/main" id="{835E8B12-7721-E753-3BDC-139C12EDA73A}"/>
              </a:ext>
            </a:extLst>
          </p:cNvPr>
          <p:cNvSpPr>
            <a:spLocks noGrp="1"/>
          </p:cNvSpPr>
          <p:nvPr>
            <p:ph type="sldNum" sz="quarter" idx="12"/>
          </p:nvPr>
        </p:nvSpPr>
        <p:spPr/>
        <p:txBody>
          <a:bodyPr/>
          <a:lstStyle/>
          <a:p>
            <a:fld id="{73B850FF-6169-4056-8077-06FFA93A5366}" type="slidenum">
              <a:rPr lang="en-US" smtClean="0"/>
              <a:t>43</a:t>
            </a:fld>
            <a:endParaRPr lang="en-US"/>
          </a:p>
        </p:txBody>
      </p:sp>
    </p:spTree>
    <p:extLst>
      <p:ext uri="{BB962C8B-B14F-4D97-AF65-F5344CB8AC3E}">
        <p14:creationId xmlns:p14="http://schemas.microsoft.com/office/powerpoint/2010/main" val="3868647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5" name="Rectangle 14">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9" name="Rectangle 18">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5989027"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487685E6-1160-459B-8C70-301404C06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8" y="0"/>
            <a:ext cx="598901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94C9708-F6A4-4956-B261-A4A2C4DFE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8400" y="0"/>
            <a:ext cx="59436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94DC3D4C-F7C0-2A95-9A2D-CDDDF63B89FF}"/>
              </a:ext>
            </a:extLst>
          </p:cNvPr>
          <p:cNvSpPr>
            <a:spLocks noGrp="1"/>
          </p:cNvSpPr>
          <p:nvPr>
            <p:ph type="title"/>
          </p:nvPr>
        </p:nvSpPr>
        <p:spPr>
          <a:xfrm>
            <a:off x="6553200" y="586992"/>
            <a:ext cx="4953000" cy="1664573"/>
          </a:xfrm>
        </p:spPr>
        <p:txBody>
          <a:bodyPr vert="horz" lIns="91440" tIns="45720" rIns="91440" bIns="45720" rtlCol="0" anchor="ctr">
            <a:normAutofit/>
          </a:bodyPr>
          <a:lstStyle/>
          <a:p>
            <a:r>
              <a:rPr lang="en-US" sz="4400">
                <a:solidFill>
                  <a:schemeClr val="tx2"/>
                </a:solidFill>
              </a:rPr>
              <a:t>Sugar Hill Crossing</a:t>
            </a:r>
          </a:p>
        </p:txBody>
      </p:sp>
      <p:pic>
        <p:nvPicPr>
          <p:cNvPr id="6" name="Picture Placeholder 5" descr="A fence and a house&#10;&#10;Description automatically generated with medium confidence">
            <a:extLst>
              <a:ext uri="{FF2B5EF4-FFF2-40B4-BE49-F238E27FC236}">
                <a16:creationId xmlns:a16="http://schemas.microsoft.com/office/drawing/2014/main" id="{19CC746E-8282-0504-9AD0-D4F1C4B4411B}"/>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23275" r="23275"/>
          <a:stretch>
            <a:fillRect/>
          </a:stretch>
        </p:blipFill>
        <p:spPr>
          <a:xfrm>
            <a:off x="295565" y="1604951"/>
            <a:ext cx="5269764" cy="3734442"/>
          </a:xfrm>
          <a:prstGeom prst="rect">
            <a:avLst/>
          </a:prstGeom>
        </p:spPr>
      </p:pic>
      <p:sp>
        <p:nvSpPr>
          <p:cNvPr id="4" name="Text Placeholder 3">
            <a:extLst>
              <a:ext uri="{FF2B5EF4-FFF2-40B4-BE49-F238E27FC236}">
                <a16:creationId xmlns:a16="http://schemas.microsoft.com/office/drawing/2014/main" id="{2BC3FAD0-918B-39B0-5718-2541A1DC8E3C}"/>
              </a:ext>
            </a:extLst>
          </p:cNvPr>
          <p:cNvSpPr>
            <a:spLocks noGrp="1"/>
          </p:cNvSpPr>
          <p:nvPr>
            <p:ph type="body" sz="half" idx="2"/>
          </p:nvPr>
        </p:nvSpPr>
        <p:spPr>
          <a:xfrm>
            <a:off x="6553200" y="2411653"/>
            <a:ext cx="4952681" cy="3728613"/>
          </a:xfrm>
        </p:spPr>
        <p:txBody>
          <a:bodyPr vert="horz" lIns="91440" tIns="45720" rIns="91440" bIns="45720" rtlCol="0">
            <a:normAutofit/>
          </a:bodyPr>
          <a:lstStyle/>
          <a:p>
            <a:pPr indent="-228600">
              <a:buFont typeface="Arial" panose="020B0604020202020204" pitchFamily="34" charset="0"/>
              <a:buChar char="•"/>
            </a:pPr>
            <a:r>
              <a:rPr lang="en-US" sz="1800">
                <a:solidFill>
                  <a:schemeClr val="tx2"/>
                </a:solidFill>
              </a:rPr>
              <a:t>1 Lift Station</a:t>
            </a:r>
          </a:p>
          <a:p>
            <a:pPr indent="-228600">
              <a:buFont typeface="Arial" panose="020B0604020202020204" pitchFamily="34" charset="0"/>
              <a:buChar char="•"/>
            </a:pPr>
            <a:r>
              <a:rPr lang="en-US" sz="1800">
                <a:solidFill>
                  <a:schemeClr val="tx2"/>
                </a:solidFill>
              </a:rPr>
              <a:t>Sewer gets pumped to Donaldsonville Sewer Plant</a:t>
            </a:r>
          </a:p>
        </p:txBody>
      </p:sp>
      <p:sp>
        <p:nvSpPr>
          <p:cNvPr id="3" name="Slide Number Placeholder 2">
            <a:extLst>
              <a:ext uri="{FF2B5EF4-FFF2-40B4-BE49-F238E27FC236}">
                <a16:creationId xmlns:a16="http://schemas.microsoft.com/office/drawing/2014/main" id="{7943AC75-D011-C8FB-F244-0DAEC70D15C9}"/>
              </a:ext>
            </a:extLst>
          </p:cNvPr>
          <p:cNvSpPr>
            <a:spLocks noGrp="1"/>
          </p:cNvSpPr>
          <p:nvPr>
            <p:ph type="sldNum" sz="quarter" idx="12"/>
          </p:nvPr>
        </p:nvSpPr>
        <p:spPr/>
        <p:txBody>
          <a:bodyPr/>
          <a:lstStyle/>
          <a:p>
            <a:fld id="{73B850FF-6169-4056-8077-06FFA93A5366}" type="slidenum">
              <a:rPr lang="en-US" smtClean="0"/>
              <a:t>44</a:t>
            </a:fld>
            <a:endParaRPr lang="en-US"/>
          </a:p>
        </p:txBody>
      </p:sp>
    </p:spTree>
    <p:extLst>
      <p:ext uri="{BB962C8B-B14F-4D97-AF65-F5344CB8AC3E}">
        <p14:creationId xmlns:p14="http://schemas.microsoft.com/office/powerpoint/2010/main" val="559277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79" name="Picture 78">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80" name="Rectangle 7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81" name="Rectangle 80">
            <a:extLst>
              <a:ext uri="{FF2B5EF4-FFF2-40B4-BE49-F238E27FC236}">
                <a16:creationId xmlns:a16="http://schemas.microsoft.com/office/drawing/2014/main" id="{1FB7DD83-8C23-4292-86EE-35D1060B0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82" name="Rectangle 81">
            <a:extLst>
              <a:ext uri="{FF2B5EF4-FFF2-40B4-BE49-F238E27FC236}">
                <a16:creationId xmlns:a16="http://schemas.microsoft.com/office/drawing/2014/main" id="{03790C9A-0991-401B-895E-E99FA71CB3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 y="0"/>
            <a:ext cx="12188952" cy="6858000"/>
          </a:xfrm>
          <a:prstGeom prst="rect">
            <a:avLst/>
          </a:prstGeom>
          <a:blipFill dpi="0" rotWithShape="1">
            <a:blip r:embed="rId3">
              <a:alphaModFix amt="40000"/>
              <a:duotone>
                <a:schemeClr val="accent1">
                  <a:shade val="45000"/>
                  <a:satMod val="135000"/>
                </a:schemeClr>
                <a:prstClr val="white"/>
              </a:duotone>
            </a:blip>
            <a:srcRect/>
            <a:tile tx="889000" ty="0" sx="100000" sy="100000" flip="xy"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D5162B-0163-8C3A-BC22-4D1D214F7C58}"/>
              </a:ext>
            </a:extLst>
          </p:cNvPr>
          <p:cNvSpPr>
            <a:spLocks noGrp="1"/>
          </p:cNvSpPr>
          <p:nvPr>
            <p:ph type="title"/>
          </p:nvPr>
        </p:nvSpPr>
        <p:spPr>
          <a:xfrm>
            <a:off x="1198181" y="726066"/>
            <a:ext cx="4795282" cy="5018227"/>
          </a:xfrm>
        </p:spPr>
        <p:txBody>
          <a:bodyPr vert="horz" lIns="91440" tIns="45720" rIns="91440" bIns="45720" rtlCol="0" anchor="ctr">
            <a:normAutofit/>
          </a:bodyPr>
          <a:lstStyle/>
          <a:p>
            <a:pPr>
              <a:lnSpc>
                <a:spcPct val="90000"/>
              </a:lnSpc>
            </a:pPr>
            <a:r>
              <a:rPr lang="en-US" sz="3700" dirty="0"/>
              <a:t>All Parish Buildings and Facilities</a:t>
            </a:r>
            <a:br>
              <a:rPr lang="en-US" sz="3700" dirty="0"/>
            </a:br>
            <a:br>
              <a:rPr lang="en-US" sz="3700" dirty="0"/>
            </a:br>
            <a:r>
              <a:rPr lang="en-US" sz="3700" dirty="0"/>
              <a:t>Quarterly Discharge Monitoring Repots must be submitted to Louisiana DEQ</a:t>
            </a:r>
          </a:p>
        </p:txBody>
      </p:sp>
      <p:graphicFrame>
        <p:nvGraphicFramePr>
          <p:cNvPr id="83" name="Text Placeholder 3">
            <a:extLst>
              <a:ext uri="{FF2B5EF4-FFF2-40B4-BE49-F238E27FC236}">
                <a16:creationId xmlns:a16="http://schemas.microsoft.com/office/drawing/2014/main" id="{5CE60656-8076-7F04-E69F-AC5C6937BAC8}"/>
              </a:ext>
            </a:extLst>
          </p:cNvPr>
          <p:cNvGraphicFramePr/>
          <p:nvPr>
            <p:extLst>
              <p:ext uri="{D42A27DB-BD31-4B8C-83A1-F6EECF244321}">
                <p14:modId xmlns:p14="http://schemas.microsoft.com/office/powerpoint/2010/main" val="4092869665"/>
              </p:ext>
            </p:extLst>
          </p:nvPr>
        </p:nvGraphicFramePr>
        <p:xfrm>
          <a:off x="6195372" y="726538"/>
          <a:ext cx="4977905" cy="50170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B38E8B43-8EE9-2449-DE1E-670F753E701B}"/>
              </a:ext>
            </a:extLst>
          </p:cNvPr>
          <p:cNvSpPr>
            <a:spLocks noGrp="1"/>
          </p:cNvSpPr>
          <p:nvPr>
            <p:ph type="sldNum" sz="quarter" idx="12"/>
          </p:nvPr>
        </p:nvSpPr>
        <p:spPr/>
        <p:txBody>
          <a:bodyPr/>
          <a:lstStyle/>
          <a:p>
            <a:fld id="{73B850FF-6169-4056-8077-06FFA93A5366}" type="slidenum">
              <a:rPr lang="en-US" smtClean="0"/>
              <a:t>45</a:t>
            </a:fld>
            <a:endParaRPr lang="en-US"/>
          </a:p>
        </p:txBody>
      </p:sp>
    </p:spTree>
    <p:extLst>
      <p:ext uri="{BB962C8B-B14F-4D97-AF65-F5344CB8AC3E}">
        <p14:creationId xmlns:p14="http://schemas.microsoft.com/office/powerpoint/2010/main" val="1086080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7" name="Picture 36">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38" name="Rectangle 3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9" name="Rectangle 38">
            <a:extLst>
              <a:ext uri="{FF2B5EF4-FFF2-40B4-BE49-F238E27FC236}">
                <a16:creationId xmlns:a16="http://schemas.microsoft.com/office/drawing/2014/main" id="{5A8C81AE-8F0D-49F3-9FB4-334B0DCDF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3587D629-0C5D-A2FB-C1D8-E6A8FC9EBA02}"/>
              </a:ext>
            </a:extLst>
          </p:cNvPr>
          <p:cNvSpPr>
            <a:spLocks noGrp="1"/>
          </p:cNvSpPr>
          <p:nvPr>
            <p:ph type="title"/>
          </p:nvPr>
        </p:nvSpPr>
        <p:spPr>
          <a:xfrm>
            <a:off x="838200" y="559813"/>
            <a:ext cx="5638800" cy="2307632"/>
          </a:xfrm>
        </p:spPr>
        <p:txBody>
          <a:bodyPr vert="horz" lIns="91440" tIns="45720" rIns="91440" bIns="45720" rtlCol="0" anchor="ctr">
            <a:normAutofit/>
          </a:bodyPr>
          <a:lstStyle/>
          <a:p>
            <a:r>
              <a:rPr lang="en-US" sz="4400">
                <a:solidFill>
                  <a:schemeClr val="tx2"/>
                </a:solidFill>
              </a:rPr>
              <a:t>Utilities Fleet</a:t>
            </a:r>
          </a:p>
        </p:txBody>
      </p:sp>
      <p:pic>
        <p:nvPicPr>
          <p:cNvPr id="40" name="Picture 39">
            <a:extLst>
              <a:ext uri="{FF2B5EF4-FFF2-40B4-BE49-F238E27FC236}">
                <a16:creationId xmlns:a16="http://schemas.microsoft.com/office/drawing/2014/main" id="{3A0AB1E0-FFE6-4D14-96E0-C0F76F64B9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rot="16200000">
            <a:off x="36314" y="-76122"/>
            <a:ext cx="1295924" cy="1374648"/>
          </a:xfrm>
          <a:prstGeom prst="rect">
            <a:avLst/>
          </a:prstGeom>
        </p:spPr>
      </p:pic>
      <p:sp>
        <p:nvSpPr>
          <p:cNvPr id="4" name="Text Placeholder 3">
            <a:extLst>
              <a:ext uri="{FF2B5EF4-FFF2-40B4-BE49-F238E27FC236}">
                <a16:creationId xmlns:a16="http://schemas.microsoft.com/office/drawing/2014/main" id="{9A210CB4-AF82-9372-C7E4-2D3E766CE9F7}"/>
              </a:ext>
            </a:extLst>
          </p:cNvPr>
          <p:cNvSpPr>
            <a:spLocks noGrp="1"/>
          </p:cNvSpPr>
          <p:nvPr>
            <p:ph type="body" sz="half" idx="2"/>
          </p:nvPr>
        </p:nvSpPr>
        <p:spPr>
          <a:xfrm>
            <a:off x="6687160" y="559814"/>
            <a:ext cx="4633486" cy="2307632"/>
          </a:xfrm>
        </p:spPr>
        <p:txBody>
          <a:bodyPr vert="horz" lIns="91440" tIns="45720" rIns="91440" bIns="45720" rtlCol="0">
            <a:normAutofit fontScale="85000" lnSpcReduction="20000"/>
          </a:bodyPr>
          <a:lstStyle/>
          <a:p>
            <a:pPr indent="-228600">
              <a:buFont typeface="Arial" panose="020B0604020202020204" pitchFamily="34" charset="0"/>
              <a:buChar char="•"/>
            </a:pPr>
            <a:r>
              <a:rPr lang="en-US" sz="1800" dirty="0">
                <a:solidFill>
                  <a:schemeClr val="tx2"/>
                </a:solidFill>
              </a:rPr>
              <a:t>23 - Utility Trucks</a:t>
            </a:r>
          </a:p>
          <a:p>
            <a:pPr indent="-228600">
              <a:buFont typeface="Arial" panose="020B0604020202020204" pitchFamily="34" charset="0"/>
              <a:buChar char="•"/>
            </a:pPr>
            <a:r>
              <a:rPr lang="en-US" sz="1800" dirty="0">
                <a:solidFill>
                  <a:schemeClr val="tx2"/>
                </a:solidFill>
              </a:rPr>
              <a:t>3 -  Mini Excavators </a:t>
            </a:r>
          </a:p>
          <a:p>
            <a:pPr indent="-228600">
              <a:buFont typeface="Arial" panose="020B0604020202020204" pitchFamily="34" charset="0"/>
              <a:buChar char="•"/>
            </a:pPr>
            <a:r>
              <a:rPr lang="en-US" sz="1800" dirty="0">
                <a:solidFill>
                  <a:schemeClr val="tx2"/>
                </a:solidFill>
              </a:rPr>
              <a:t>2 - Forklifts </a:t>
            </a:r>
          </a:p>
          <a:p>
            <a:pPr indent="-228600">
              <a:buFont typeface="Arial" panose="020B0604020202020204" pitchFamily="34" charset="0"/>
              <a:buChar char="•"/>
            </a:pPr>
            <a:r>
              <a:rPr lang="en-US" sz="1800" dirty="0">
                <a:solidFill>
                  <a:schemeClr val="tx2"/>
                </a:solidFill>
              </a:rPr>
              <a:t>3 - Utility Trailers</a:t>
            </a:r>
          </a:p>
          <a:p>
            <a:pPr indent="-228600">
              <a:buFont typeface="Arial" panose="020B0604020202020204" pitchFamily="34" charset="0"/>
              <a:buChar char="•"/>
            </a:pPr>
            <a:r>
              <a:rPr lang="en-US" sz="1800" dirty="0">
                <a:solidFill>
                  <a:schemeClr val="tx2"/>
                </a:solidFill>
              </a:rPr>
              <a:t>1 - 6” Deisel Trash Pump</a:t>
            </a:r>
          </a:p>
          <a:p>
            <a:pPr indent="-228600">
              <a:buFont typeface="Arial" panose="020B0604020202020204" pitchFamily="34" charset="0"/>
              <a:buChar char="•"/>
            </a:pPr>
            <a:r>
              <a:rPr lang="en-US" sz="1800" dirty="0">
                <a:solidFill>
                  <a:schemeClr val="tx2"/>
                </a:solidFill>
              </a:rPr>
              <a:t>1 - 60KW Trailer Mounted Generator </a:t>
            </a:r>
          </a:p>
          <a:p>
            <a:pPr indent="-228600">
              <a:buFont typeface="Arial" panose="020B0604020202020204" pitchFamily="34" charset="0"/>
              <a:buChar char="•"/>
            </a:pPr>
            <a:r>
              <a:rPr lang="en-US" sz="1800" dirty="0">
                <a:solidFill>
                  <a:schemeClr val="tx2"/>
                </a:solidFill>
              </a:rPr>
              <a:t>2 - Boring Air Compressors</a:t>
            </a:r>
          </a:p>
        </p:txBody>
      </p:sp>
      <p:pic>
        <p:nvPicPr>
          <p:cNvPr id="6" name="Picture Placeholder 5">
            <a:extLst>
              <a:ext uri="{FF2B5EF4-FFF2-40B4-BE49-F238E27FC236}">
                <a16:creationId xmlns:a16="http://schemas.microsoft.com/office/drawing/2014/main" id="{71B84DD8-C2C3-BED8-DCF1-321A5E9DB62B}"/>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13387" b="13387"/>
          <a:stretch/>
        </p:blipFill>
        <p:spPr>
          <a:xfrm>
            <a:off x="338276" y="3530665"/>
            <a:ext cx="2793056" cy="2726998"/>
          </a:xfrm>
          <a:prstGeom prst="rect">
            <a:avLst/>
          </a:prstGeom>
        </p:spPr>
      </p:pic>
      <p:pic>
        <p:nvPicPr>
          <p:cNvPr id="12" name="Picture 11" descr="A group of trucks parked in a parking lot&#10;&#10;Description automatically generated">
            <a:extLst>
              <a:ext uri="{FF2B5EF4-FFF2-40B4-BE49-F238E27FC236}">
                <a16:creationId xmlns:a16="http://schemas.microsoft.com/office/drawing/2014/main" id="{EB01F9B4-1B19-558A-C08C-41717BD8F55D}"/>
              </a:ext>
            </a:extLst>
          </p:cNvPr>
          <p:cNvPicPr>
            <a:picLocks noChangeAspect="1"/>
          </p:cNvPicPr>
          <p:nvPr/>
        </p:nvPicPr>
        <p:blipFill>
          <a:blip r:embed="rId5">
            <a:extLst>
              <a:ext uri="{28A0092B-C50C-407E-A947-70E740481C1C}">
                <a14:useLocalDpi xmlns:a14="http://schemas.microsoft.com/office/drawing/2010/main" val="0"/>
              </a:ext>
            </a:extLst>
          </a:blip>
          <a:srcRect t="14048" r="-2" b="12725"/>
          <a:stretch/>
        </p:blipFill>
        <p:spPr>
          <a:xfrm>
            <a:off x="3236230" y="3530665"/>
            <a:ext cx="2793056" cy="2726998"/>
          </a:xfrm>
          <a:prstGeom prst="rect">
            <a:avLst/>
          </a:prstGeom>
        </p:spPr>
      </p:pic>
      <p:pic>
        <p:nvPicPr>
          <p:cNvPr id="10" name="Picture 9" descr="A group of cars parked in a parking lot&#10;&#10;Description automatically generated">
            <a:extLst>
              <a:ext uri="{FF2B5EF4-FFF2-40B4-BE49-F238E27FC236}">
                <a16:creationId xmlns:a16="http://schemas.microsoft.com/office/drawing/2014/main" id="{B3C54883-8770-D4D9-22BD-A0E7ABCB4BCC}"/>
              </a:ext>
            </a:extLst>
          </p:cNvPr>
          <p:cNvPicPr>
            <a:picLocks noChangeAspect="1"/>
          </p:cNvPicPr>
          <p:nvPr/>
        </p:nvPicPr>
        <p:blipFill>
          <a:blip r:embed="rId6">
            <a:extLst>
              <a:ext uri="{28A0092B-C50C-407E-A947-70E740481C1C}">
                <a14:useLocalDpi xmlns:a14="http://schemas.microsoft.com/office/drawing/2010/main" val="0"/>
              </a:ext>
            </a:extLst>
          </a:blip>
          <a:srcRect t="1088" r="3" b="26331"/>
          <a:stretch/>
        </p:blipFill>
        <p:spPr>
          <a:xfrm>
            <a:off x="6134185" y="3530665"/>
            <a:ext cx="2817808" cy="2726998"/>
          </a:xfrm>
          <a:prstGeom prst="rect">
            <a:avLst/>
          </a:prstGeom>
        </p:spPr>
      </p:pic>
      <p:pic>
        <p:nvPicPr>
          <p:cNvPr id="8" name="Picture 7" descr="A group of red trucks parked in a gravel lot&#10;&#10;Description automatically generated">
            <a:extLst>
              <a:ext uri="{FF2B5EF4-FFF2-40B4-BE49-F238E27FC236}">
                <a16:creationId xmlns:a16="http://schemas.microsoft.com/office/drawing/2014/main" id="{F972F479-7429-5087-88CD-339352F883EB}"/>
              </a:ext>
            </a:extLst>
          </p:cNvPr>
          <p:cNvPicPr>
            <a:picLocks noChangeAspect="1"/>
          </p:cNvPicPr>
          <p:nvPr/>
        </p:nvPicPr>
        <p:blipFill>
          <a:blip r:embed="rId7">
            <a:extLst>
              <a:ext uri="{28A0092B-C50C-407E-A947-70E740481C1C}">
                <a14:useLocalDpi xmlns:a14="http://schemas.microsoft.com/office/drawing/2010/main" val="0"/>
              </a:ext>
            </a:extLst>
          </a:blip>
          <a:srcRect t="7215" r="4" b="19521"/>
          <a:stretch/>
        </p:blipFill>
        <p:spPr>
          <a:xfrm>
            <a:off x="9056890" y="3530665"/>
            <a:ext cx="2793786" cy="2729221"/>
          </a:xfrm>
          <a:prstGeom prst="rect">
            <a:avLst/>
          </a:prstGeom>
        </p:spPr>
      </p:pic>
      <p:pic>
        <p:nvPicPr>
          <p:cNvPr id="41" name="Picture 40">
            <a:extLst>
              <a:ext uri="{FF2B5EF4-FFF2-40B4-BE49-F238E27FC236}">
                <a16:creationId xmlns:a16="http://schemas.microsoft.com/office/drawing/2014/main" id="{7047E834-B9F5-403B-98C3-A4B024A641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a:off x="10820400" y="3144779"/>
            <a:ext cx="1371600" cy="2548349"/>
          </a:xfrm>
          <a:prstGeom prst="rect">
            <a:avLst/>
          </a:prstGeom>
        </p:spPr>
      </p:pic>
      <p:sp>
        <p:nvSpPr>
          <p:cNvPr id="3" name="Slide Number Placeholder 2">
            <a:extLst>
              <a:ext uri="{FF2B5EF4-FFF2-40B4-BE49-F238E27FC236}">
                <a16:creationId xmlns:a16="http://schemas.microsoft.com/office/drawing/2014/main" id="{F739F77C-7335-7102-9912-523A21E15B8C}"/>
              </a:ext>
            </a:extLst>
          </p:cNvPr>
          <p:cNvSpPr>
            <a:spLocks noGrp="1"/>
          </p:cNvSpPr>
          <p:nvPr>
            <p:ph type="sldNum" sz="quarter" idx="12"/>
          </p:nvPr>
        </p:nvSpPr>
        <p:spPr/>
        <p:txBody>
          <a:bodyPr/>
          <a:lstStyle/>
          <a:p>
            <a:fld id="{73B850FF-6169-4056-8077-06FFA93A5366}" type="slidenum">
              <a:rPr lang="en-US" smtClean="0"/>
              <a:t>46</a:t>
            </a:fld>
            <a:endParaRPr lang="en-US"/>
          </a:p>
        </p:txBody>
      </p:sp>
    </p:spTree>
    <p:extLst>
      <p:ext uri="{BB962C8B-B14F-4D97-AF65-F5344CB8AC3E}">
        <p14:creationId xmlns:p14="http://schemas.microsoft.com/office/powerpoint/2010/main" val="41063890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9" name="Picture 18">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21" name="Rectangle 2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5" name="Rectangle 24">
            <a:extLst>
              <a:ext uri="{FF2B5EF4-FFF2-40B4-BE49-F238E27FC236}">
                <a16:creationId xmlns:a16="http://schemas.microsoft.com/office/drawing/2014/main" id="{07EB54D3-63C3-4336-8698-2B8C7C16B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0764"/>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33AFC35-980A-4715-83E1-1516D6D48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81E20F-9733-0E3A-A26E-3DFF6D04D714}"/>
              </a:ext>
            </a:extLst>
          </p:cNvPr>
          <p:cNvSpPr>
            <a:spLocks noGrp="1"/>
          </p:cNvSpPr>
          <p:nvPr>
            <p:ph type="title"/>
          </p:nvPr>
        </p:nvSpPr>
        <p:spPr>
          <a:xfrm>
            <a:off x="6294781" y="1143000"/>
            <a:ext cx="4648200" cy="2149475"/>
          </a:xfrm>
        </p:spPr>
        <p:txBody>
          <a:bodyPr vert="horz" lIns="91440" tIns="45720" rIns="91440" bIns="45720" rtlCol="0" anchor="ctr">
            <a:normAutofit/>
          </a:bodyPr>
          <a:lstStyle/>
          <a:p>
            <a:r>
              <a:rPr lang="en-US" sz="3600">
                <a:solidFill>
                  <a:schemeClr val="tx2"/>
                </a:solidFill>
              </a:rPr>
              <a:t>Personell</a:t>
            </a:r>
          </a:p>
        </p:txBody>
      </p:sp>
      <p:pic>
        <p:nvPicPr>
          <p:cNvPr id="10" name="Picture 9" descr="A group of men in uniform&#10;&#10;Description automatically generated">
            <a:extLst>
              <a:ext uri="{FF2B5EF4-FFF2-40B4-BE49-F238E27FC236}">
                <a16:creationId xmlns:a16="http://schemas.microsoft.com/office/drawing/2014/main" id="{B0E399DA-C51B-989F-CCBE-38B64D7D3EAB}"/>
              </a:ext>
            </a:extLst>
          </p:cNvPr>
          <p:cNvPicPr>
            <a:picLocks noChangeAspect="1"/>
          </p:cNvPicPr>
          <p:nvPr/>
        </p:nvPicPr>
        <p:blipFill>
          <a:blip r:embed="rId4">
            <a:extLst>
              <a:ext uri="{28A0092B-C50C-407E-A947-70E740481C1C}">
                <a14:useLocalDpi xmlns:a14="http://schemas.microsoft.com/office/drawing/2010/main" val="0"/>
              </a:ext>
            </a:extLst>
          </a:blip>
          <a:srcRect t="21215" r="4" b="3646"/>
          <a:stretch/>
        </p:blipFill>
        <p:spPr>
          <a:xfrm>
            <a:off x="838200" y="838200"/>
            <a:ext cx="2585884" cy="2590800"/>
          </a:xfrm>
          <a:prstGeom prst="rect">
            <a:avLst/>
          </a:prstGeom>
        </p:spPr>
      </p:pic>
      <p:pic>
        <p:nvPicPr>
          <p:cNvPr id="8" name="Picture 7" descr="A group of men standing in a room&#10;&#10;Description automatically generated">
            <a:extLst>
              <a:ext uri="{FF2B5EF4-FFF2-40B4-BE49-F238E27FC236}">
                <a16:creationId xmlns:a16="http://schemas.microsoft.com/office/drawing/2014/main" id="{7D12D522-AEE4-4440-A3AB-4EF810A2C124}"/>
              </a:ext>
            </a:extLst>
          </p:cNvPr>
          <p:cNvPicPr>
            <a:picLocks noChangeAspect="1"/>
          </p:cNvPicPr>
          <p:nvPr/>
        </p:nvPicPr>
        <p:blipFill>
          <a:blip r:embed="rId5">
            <a:extLst>
              <a:ext uri="{28A0092B-C50C-407E-A947-70E740481C1C}">
                <a14:useLocalDpi xmlns:a14="http://schemas.microsoft.com/office/drawing/2010/main" val="0"/>
              </a:ext>
            </a:extLst>
          </a:blip>
          <a:srcRect r="4" b="24861"/>
          <a:stretch/>
        </p:blipFill>
        <p:spPr>
          <a:xfrm>
            <a:off x="3424084" y="838200"/>
            <a:ext cx="2585884" cy="2590800"/>
          </a:xfrm>
          <a:prstGeom prst="rect">
            <a:avLst/>
          </a:prstGeom>
        </p:spPr>
      </p:pic>
      <p:pic>
        <p:nvPicPr>
          <p:cNvPr id="12" name="Picture 11" descr="A group of men in a room&#10;&#10;Description automatically generated">
            <a:extLst>
              <a:ext uri="{FF2B5EF4-FFF2-40B4-BE49-F238E27FC236}">
                <a16:creationId xmlns:a16="http://schemas.microsoft.com/office/drawing/2014/main" id="{30DE33D8-DE1F-0C74-9167-F65231EAF686}"/>
              </a:ext>
            </a:extLst>
          </p:cNvPr>
          <p:cNvPicPr>
            <a:picLocks noChangeAspect="1"/>
          </p:cNvPicPr>
          <p:nvPr/>
        </p:nvPicPr>
        <p:blipFill>
          <a:blip r:embed="rId6">
            <a:extLst>
              <a:ext uri="{28A0092B-C50C-407E-A947-70E740481C1C}">
                <a14:useLocalDpi xmlns:a14="http://schemas.microsoft.com/office/drawing/2010/main" val="0"/>
              </a:ext>
            </a:extLst>
          </a:blip>
          <a:srcRect t="7893" r="4" b="16968"/>
          <a:stretch/>
        </p:blipFill>
        <p:spPr>
          <a:xfrm>
            <a:off x="838200" y="3429000"/>
            <a:ext cx="2585884" cy="2590800"/>
          </a:xfrm>
          <a:prstGeom prst="rect">
            <a:avLst/>
          </a:prstGeom>
        </p:spPr>
      </p:pic>
      <p:pic>
        <p:nvPicPr>
          <p:cNvPr id="6" name="Picture Placeholder 5" descr="A group of women standing in front of a desk&#10;&#10;Description automatically generated">
            <a:extLst>
              <a:ext uri="{FF2B5EF4-FFF2-40B4-BE49-F238E27FC236}">
                <a16:creationId xmlns:a16="http://schemas.microsoft.com/office/drawing/2014/main" id="{26EBFDEC-1C4F-2FBA-B480-B13D3EB6E038}"/>
              </a:ext>
            </a:extLst>
          </p:cNvPr>
          <p:cNvPicPr>
            <a:picLocks noGrp="1" noChangeAspect="1"/>
          </p:cNvPicPr>
          <p:nvPr>
            <p:ph type="pic" idx="1"/>
          </p:nvPr>
        </p:nvPicPr>
        <p:blipFill>
          <a:blip r:embed="rId7">
            <a:extLst>
              <a:ext uri="{28A0092B-C50C-407E-A947-70E740481C1C}">
                <a14:useLocalDpi xmlns:a14="http://schemas.microsoft.com/office/drawing/2010/main" val="0"/>
              </a:ext>
            </a:extLst>
          </a:blip>
          <a:srcRect l="11895" r="13247"/>
          <a:stretch/>
        </p:blipFill>
        <p:spPr>
          <a:xfrm>
            <a:off x="3424084" y="3429000"/>
            <a:ext cx="2585884" cy="2590800"/>
          </a:xfrm>
          <a:prstGeom prst="rect">
            <a:avLst/>
          </a:prstGeom>
        </p:spPr>
      </p:pic>
      <p:sp>
        <p:nvSpPr>
          <p:cNvPr id="4" name="Text Placeholder 3">
            <a:extLst>
              <a:ext uri="{FF2B5EF4-FFF2-40B4-BE49-F238E27FC236}">
                <a16:creationId xmlns:a16="http://schemas.microsoft.com/office/drawing/2014/main" id="{8BB7CE96-3907-A860-6EC0-3102B65565F9}"/>
              </a:ext>
            </a:extLst>
          </p:cNvPr>
          <p:cNvSpPr>
            <a:spLocks noGrp="1"/>
          </p:cNvSpPr>
          <p:nvPr>
            <p:ph type="body" sz="half" idx="2"/>
          </p:nvPr>
        </p:nvSpPr>
        <p:spPr>
          <a:xfrm>
            <a:off x="6294761" y="3429000"/>
            <a:ext cx="4647901" cy="2286000"/>
          </a:xfrm>
        </p:spPr>
        <p:txBody>
          <a:bodyPr vert="horz" lIns="91440" tIns="45720" rIns="91440" bIns="45720" rtlCol="0">
            <a:normAutofit/>
          </a:bodyPr>
          <a:lstStyle/>
          <a:p>
            <a:pPr indent="-228600">
              <a:buFont typeface="Arial" panose="020B0604020202020204" pitchFamily="34" charset="0"/>
              <a:buChar char="•"/>
            </a:pPr>
            <a:r>
              <a:rPr lang="en-US" sz="1800">
                <a:solidFill>
                  <a:schemeClr val="tx2"/>
                </a:solidFill>
              </a:rPr>
              <a:t>Our Greatest Asset!!</a:t>
            </a:r>
          </a:p>
        </p:txBody>
      </p:sp>
      <p:sp>
        <p:nvSpPr>
          <p:cNvPr id="3" name="Slide Number Placeholder 2">
            <a:extLst>
              <a:ext uri="{FF2B5EF4-FFF2-40B4-BE49-F238E27FC236}">
                <a16:creationId xmlns:a16="http://schemas.microsoft.com/office/drawing/2014/main" id="{988BE37A-551B-5B45-6898-8CFEEE54C0B0}"/>
              </a:ext>
            </a:extLst>
          </p:cNvPr>
          <p:cNvSpPr>
            <a:spLocks noGrp="1"/>
          </p:cNvSpPr>
          <p:nvPr>
            <p:ph type="sldNum" sz="quarter" idx="12"/>
          </p:nvPr>
        </p:nvSpPr>
        <p:spPr/>
        <p:txBody>
          <a:bodyPr/>
          <a:lstStyle/>
          <a:p>
            <a:fld id="{73B850FF-6169-4056-8077-06FFA93A5366}" type="slidenum">
              <a:rPr lang="en-US" smtClean="0"/>
              <a:t>47</a:t>
            </a:fld>
            <a:endParaRPr lang="en-US"/>
          </a:p>
        </p:txBody>
      </p:sp>
    </p:spTree>
    <p:extLst>
      <p:ext uri="{BB962C8B-B14F-4D97-AF65-F5344CB8AC3E}">
        <p14:creationId xmlns:p14="http://schemas.microsoft.com/office/powerpoint/2010/main" val="1782306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6" name="Rectangle 35">
            <a:extLst>
              <a:ext uri="{FF2B5EF4-FFF2-40B4-BE49-F238E27FC236}">
                <a16:creationId xmlns:a16="http://schemas.microsoft.com/office/drawing/2014/main" id="{34F8020C-60BB-4357-8207-13221A99A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8" name="Rectangle 37">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0" y="0"/>
            <a:ext cx="12203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0" name="Rectangle 39">
            <a:extLst>
              <a:ext uri="{FF2B5EF4-FFF2-40B4-BE49-F238E27FC236}">
                <a16:creationId xmlns:a16="http://schemas.microsoft.com/office/drawing/2014/main" id="{2A9F5D68-3D95-43BF-ACDE-75B3AF83A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 y="0"/>
            <a:ext cx="12188952"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33AC5ED2-7560-4690-BDE5-563A974562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F63749-BBC1-B28B-AF49-2E8EF61D4408}"/>
              </a:ext>
            </a:extLst>
          </p:cNvPr>
          <p:cNvSpPr>
            <a:spLocks noGrp="1"/>
          </p:cNvSpPr>
          <p:nvPr>
            <p:ph type="ctrTitle"/>
          </p:nvPr>
        </p:nvSpPr>
        <p:spPr>
          <a:xfrm>
            <a:off x="5943600" y="1066800"/>
            <a:ext cx="5062727" cy="2833528"/>
          </a:xfrm>
        </p:spPr>
        <p:txBody>
          <a:bodyPr anchor="b">
            <a:normAutofit/>
          </a:bodyPr>
          <a:lstStyle/>
          <a:p>
            <a:pPr algn="l"/>
            <a:r>
              <a:rPr lang="en-US" dirty="0">
                <a:solidFill>
                  <a:schemeClr val="tx2"/>
                </a:solidFill>
              </a:rPr>
              <a:t>Convent Water Plant River Pumps</a:t>
            </a:r>
          </a:p>
        </p:txBody>
      </p:sp>
      <p:sp>
        <p:nvSpPr>
          <p:cNvPr id="3" name="Subtitle 2">
            <a:extLst>
              <a:ext uri="{FF2B5EF4-FFF2-40B4-BE49-F238E27FC236}">
                <a16:creationId xmlns:a16="http://schemas.microsoft.com/office/drawing/2014/main" id="{111EDFC5-8055-8D62-F607-48DE4A20BE6E}"/>
              </a:ext>
            </a:extLst>
          </p:cNvPr>
          <p:cNvSpPr>
            <a:spLocks noGrp="1"/>
          </p:cNvSpPr>
          <p:nvPr>
            <p:ph type="subTitle" idx="1"/>
          </p:nvPr>
        </p:nvSpPr>
        <p:spPr>
          <a:xfrm>
            <a:off x="5943600" y="4074784"/>
            <a:ext cx="5062726" cy="1640216"/>
          </a:xfrm>
        </p:spPr>
        <p:txBody>
          <a:bodyPr anchor="t">
            <a:normAutofit/>
          </a:bodyPr>
          <a:lstStyle/>
          <a:p>
            <a:pPr algn="l"/>
            <a:r>
              <a:rPr lang="en-US" sz="2200" dirty="0">
                <a:solidFill>
                  <a:schemeClr val="tx2"/>
                </a:solidFill>
              </a:rPr>
              <a:t>Installed in 2018</a:t>
            </a:r>
          </a:p>
        </p:txBody>
      </p:sp>
      <p:pic>
        <p:nvPicPr>
          <p:cNvPr id="5" name="Picture 4" descr="A bridge over a body of water&#10;&#10;Description automatically generated">
            <a:extLst>
              <a:ext uri="{FF2B5EF4-FFF2-40B4-BE49-F238E27FC236}">
                <a16:creationId xmlns:a16="http://schemas.microsoft.com/office/drawing/2014/main" id="{29F5DC22-99F6-23C2-01A2-5884AF9A60F9}"/>
              </a:ext>
            </a:extLst>
          </p:cNvPr>
          <p:cNvPicPr>
            <a:picLocks noChangeAspect="1"/>
          </p:cNvPicPr>
          <p:nvPr/>
        </p:nvPicPr>
        <p:blipFill>
          <a:blip r:embed="rId3">
            <a:extLst>
              <a:ext uri="{28A0092B-C50C-407E-A947-70E740481C1C}">
                <a14:useLocalDpi xmlns:a14="http://schemas.microsoft.com/office/drawing/2010/main" val="0"/>
              </a:ext>
            </a:extLst>
          </a:blip>
          <a:srcRect l="19274" r="13898"/>
          <a:stretch/>
        </p:blipFill>
        <p:spPr>
          <a:xfrm>
            <a:off x="838200" y="838200"/>
            <a:ext cx="4617008" cy="5181600"/>
          </a:xfrm>
          <a:prstGeom prst="rect">
            <a:avLst/>
          </a:prstGeom>
        </p:spPr>
      </p:pic>
      <p:sp>
        <p:nvSpPr>
          <p:cNvPr id="4" name="Slide Number Placeholder 3">
            <a:extLst>
              <a:ext uri="{FF2B5EF4-FFF2-40B4-BE49-F238E27FC236}">
                <a16:creationId xmlns:a16="http://schemas.microsoft.com/office/drawing/2014/main" id="{44E8F5B8-5AE7-C570-14EA-ED33CB00EB74}"/>
              </a:ext>
            </a:extLst>
          </p:cNvPr>
          <p:cNvSpPr>
            <a:spLocks noGrp="1"/>
          </p:cNvSpPr>
          <p:nvPr>
            <p:ph type="sldNum" sz="quarter" idx="12"/>
          </p:nvPr>
        </p:nvSpPr>
        <p:spPr/>
        <p:txBody>
          <a:bodyPr/>
          <a:lstStyle/>
          <a:p>
            <a:fld id="{73B850FF-6169-4056-8077-06FFA93A5366}" type="slidenum">
              <a:rPr lang="en-US" smtClean="0"/>
              <a:pPr/>
              <a:t>5</a:t>
            </a:fld>
            <a:endParaRPr lang="en-US"/>
          </a:p>
        </p:txBody>
      </p:sp>
    </p:spTree>
    <p:extLst>
      <p:ext uri="{BB962C8B-B14F-4D97-AF65-F5344CB8AC3E}">
        <p14:creationId xmlns:p14="http://schemas.microsoft.com/office/powerpoint/2010/main" val="57468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4" name="Rectangle 53">
            <a:extLst>
              <a:ext uri="{FF2B5EF4-FFF2-40B4-BE49-F238E27FC236}">
                <a16:creationId xmlns:a16="http://schemas.microsoft.com/office/drawing/2014/main" id="{8F5EFE88-F6A7-4B53-AF99-227DFC56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56" name="Rectangle 55">
            <a:extLst>
              <a:ext uri="{FF2B5EF4-FFF2-40B4-BE49-F238E27FC236}">
                <a16:creationId xmlns:a16="http://schemas.microsoft.com/office/drawing/2014/main" id="{BF9AF5CF-AE21-453A-8D3F-6D9FC64A1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62458"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8" name="Rectangle 57">
            <a:extLst>
              <a:ext uri="{FF2B5EF4-FFF2-40B4-BE49-F238E27FC236}">
                <a16:creationId xmlns:a16="http://schemas.microsoft.com/office/drawing/2014/main" id="{F18A41FE-6F14-49D2-8C0F-56A351A9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5358675" cy="6857999"/>
          </a:xfrm>
          <a:prstGeom prst="rect">
            <a:avLst/>
          </a:prstGeom>
          <a:blipFill dpi="0" rotWithShape="1">
            <a:blip r:embed="rId2">
              <a:alphaModFix amt="35000"/>
              <a:duotone>
                <a:schemeClr val="accent1">
                  <a:shade val="45000"/>
                  <a:satMod val="135000"/>
                </a:schemeClr>
                <a:prstClr val="white"/>
              </a:duotone>
            </a:blip>
            <a:srcRect/>
            <a:tile tx="889000" ty="0" sx="100000" sy="100000" flip="xy"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665FC6-22AE-3B55-309D-75A3E4E52592}"/>
              </a:ext>
            </a:extLst>
          </p:cNvPr>
          <p:cNvSpPr>
            <a:spLocks noGrp="1"/>
          </p:cNvSpPr>
          <p:nvPr>
            <p:ph type="ctrTitle"/>
          </p:nvPr>
        </p:nvSpPr>
        <p:spPr>
          <a:xfrm>
            <a:off x="838199" y="744909"/>
            <a:ext cx="4161403" cy="3155419"/>
          </a:xfrm>
        </p:spPr>
        <p:txBody>
          <a:bodyPr anchor="b">
            <a:normAutofit/>
          </a:bodyPr>
          <a:lstStyle/>
          <a:p>
            <a:pPr algn="l"/>
            <a:r>
              <a:rPr lang="en-US" dirty="0"/>
              <a:t>Convent Water Plant Clarifier</a:t>
            </a:r>
          </a:p>
        </p:txBody>
      </p:sp>
      <p:sp>
        <p:nvSpPr>
          <p:cNvPr id="3" name="Subtitle 2">
            <a:extLst>
              <a:ext uri="{FF2B5EF4-FFF2-40B4-BE49-F238E27FC236}">
                <a16:creationId xmlns:a16="http://schemas.microsoft.com/office/drawing/2014/main" id="{504AA77D-CBF3-ACCE-A0BD-509A9C243B05}"/>
              </a:ext>
            </a:extLst>
          </p:cNvPr>
          <p:cNvSpPr>
            <a:spLocks noGrp="1"/>
          </p:cNvSpPr>
          <p:nvPr>
            <p:ph type="subTitle" idx="1"/>
          </p:nvPr>
        </p:nvSpPr>
        <p:spPr>
          <a:xfrm>
            <a:off x="838200" y="4074784"/>
            <a:ext cx="4161402" cy="2054306"/>
          </a:xfrm>
        </p:spPr>
        <p:txBody>
          <a:bodyPr anchor="t">
            <a:normAutofit/>
          </a:bodyPr>
          <a:lstStyle/>
          <a:p>
            <a:pPr algn="l"/>
            <a:r>
              <a:rPr lang="en-US" sz="2200"/>
              <a:t>Constructed in 2003 For $650,000</a:t>
            </a:r>
          </a:p>
        </p:txBody>
      </p:sp>
      <p:pic>
        <p:nvPicPr>
          <p:cNvPr id="7" name="Picture 6" descr="A water treatment plant with a yellow railing&#10;&#10;Description automatically generated">
            <a:extLst>
              <a:ext uri="{FF2B5EF4-FFF2-40B4-BE49-F238E27FC236}">
                <a16:creationId xmlns:a16="http://schemas.microsoft.com/office/drawing/2014/main" id="{9F8FCAE4-9D22-1FA0-E7D6-E0AF12F6A7F9}"/>
              </a:ext>
            </a:extLst>
          </p:cNvPr>
          <p:cNvPicPr>
            <a:picLocks noChangeAspect="1"/>
          </p:cNvPicPr>
          <p:nvPr/>
        </p:nvPicPr>
        <p:blipFill>
          <a:blip r:embed="rId3">
            <a:extLst>
              <a:ext uri="{28A0092B-C50C-407E-A947-70E740481C1C}">
                <a14:useLocalDpi xmlns:a14="http://schemas.microsoft.com/office/drawing/2010/main" val="0"/>
              </a:ext>
            </a:extLst>
          </a:blip>
          <a:srcRect l="2300" r="7417" b="-6"/>
          <a:stretch/>
        </p:blipFill>
        <p:spPr>
          <a:xfrm>
            <a:off x="5874675" y="877309"/>
            <a:ext cx="2798479" cy="2324895"/>
          </a:xfrm>
          <a:prstGeom prst="rect">
            <a:avLst/>
          </a:prstGeom>
        </p:spPr>
      </p:pic>
      <p:pic>
        <p:nvPicPr>
          <p:cNvPr id="5" name="Picture 4" descr="A bridge over water tanks&#10;&#10;Description automatically generated with medium confidence">
            <a:extLst>
              <a:ext uri="{FF2B5EF4-FFF2-40B4-BE49-F238E27FC236}">
                <a16:creationId xmlns:a16="http://schemas.microsoft.com/office/drawing/2014/main" id="{9843EFE0-51D7-C81A-5714-0C26363149D6}"/>
              </a:ext>
            </a:extLst>
          </p:cNvPr>
          <p:cNvPicPr>
            <a:picLocks noChangeAspect="1"/>
          </p:cNvPicPr>
          <p:nvPr/>
        </p:nvPicPr>
        <p:blipFill>
          <a:blip r:embed="rId4">
            <a:extLst>
              <a:ext uri="{28A0092B-C50C-407E-A947-70E740481C1C}">
                <a14:useLocalDpi xmlns:a14="http://schemas.microsoft.com/office/drawing/2010/main" val="0"/>
              </a:ext>
            </a:extLst>
          </a:blip>
          <a:srcRect l="9723" r="-6" b="-6"/>
          <a:stretch/>
        </p:blipFill>
        <p:spPr>
          <a:xfrm>
            <a:off x="8878954" y="877308"/>
            <a:ext cx="2798479" cy="2324895"/>
          </a:xfrm>
          <a:prstGeom prst="rect">
            <a:avLst/>
          </a:prstGeom>
        </p:spPr>
      </p:pic>
      <p:pic>
        <p:nvPicPr>
          <p:cNvPr id="9" name="Picture 8" descr="A water treatment plant with a yellow pipe&#10;&#10;Description automatically generated with medium confidence">
            <a:extLst>
              <a:ext uri="{FF2B5EF4-FFF2-40B4-BE49-F238E27FC236}">
                <a16:creationId xmlns:a16="http://schemas.microsoft.com/office/drawing/2014/main" id="{DC8C1A80-8F0D-EFF1-79CB-C64CF509B2C0}"/>
              </a:ext>
            </a:extLst>
          </p:cNvPr>
          <p:cNvPicPr>
            <a:picLocks noChangeAspect="1"/>
          </p:cNvPicPr>
          <p:nvPr/>
        </p:nvPicPr>
        <p:blipFill>
          <a:blip r:embed="rId5">
            <a:extLst>
              <a:ext uri="{28A0092B-C50C-407E-A947-70E740481C1C}">
                <a14:useLocalDpi xmlns:a14="http://schemas.microsoft.com/office/drawing/2010/main" val="0"/>
              </a:ext>
            </a:extLst>
          </a:blip>
          <a:srcRect r="9768" b="-5"/>
          <a:stretch/>
        </p:blipFill>
        <p:spPr>
          <a:xfrm>
            <a:off x="5868983" y="3665350"/>
            <a:ext cx="2798479" cy="2326186"/>
          </a:xfrm>
          <a:prstGeom prst="rect">
            <a:avLst/>
          </a:prstGeom>
        </p:spPr>
      </p:pic>
      <p:pic>
        <p:nvPicPr>
          <p:cNvPr id="11" name="Picture 10" descr="A large round structure with a blue pipe&#10;&#10;Description automatically generated">
            <a:extLst>
              <a:ext uri="{FF2B5EF4-FFF2-40B4-BE49-F238E27FC236}">
                <a16:creationId xmlns:a16="http://schemas.microsoft.com/office/drawing/2014/main" id="{83676087-EADC-4D2E-CEEC-356B1CC06CA5}"/>
              </a:ext>
            </a:extLst>
          </p:cNvPr>
          <p:cNvPicPr>
            <a:picLocks noChangeAspect="1"/>
          </p:cNvPicPr>
          <p:nvPr/>
        </p:nvPicPr>
        <p:blipFill>
          <a:blip r:embed="rId6">
            <a:extLst>
              <a:ext uri="{28A0092B-C50C-407E-A947-70E740481C1C}">
                <a14:useLocalDpi xmlns:a14="http://schemas.microsoft.com/office/drawing/2010/main" val="0"/>
              </a:ext>
            </a:extLst>
          </a:blip>
          <a:srcRect l="12579" r="20327"/>
          <a:stretch/>
        </p:blipFill>
        <p:spPr>
          <a:xfrm>
            <a:off x="8873262" y="3676209"/>
            <a:ext cx="2798479" cy="2304467"/>
          </a:xfrm>
          <a:prstGeom prst="rect">
            <a:avLst/>
          </a:prstGeom>
        </p:spPr>
      </p:pic>
      <p:sp>
        <p:nvSpPr>
          <p:cNvPr id="4" name="Slide Number Placeholder 3">
            <a:extLst>
              <a:ext uri="{FF2B5EF4-FFF2-40B4-BE49-F238E27FC236}">
                <a16:creationId xmlns:a16="http://schemas.microsoft.com/office/drawing/2014/main" id="{B26DADC3-D366-2094-7A6D-1F6C16052A9E}"/>
              </a:ext>
            </a:extLst>
          </p:cNvPr>
          <p:cNvSpPr>
            <a:spLocks noGrp="1"/>
          </p:cNvSpPr>
          <p:nvPr>
            <p:ph type="sldNum" sz="quarter" idx="12"/>
          </p:nvPr>
        </p:nvSpPr>
        <p:spPr/>
        <p:txBody>
          <a:bodyPr/>
          <a:lstStyle/>
          <a:p>
            <a:fld id="{73B850FF-6169-4056-8077-06FFA93A5366}" type="slidenum">
              <a:rPr lang="en-US" smtClean="0"/>
              <a:pPr/>
              <a:t>6</a:t>
            </a:fld>
            <a:endParaRPr lang="en-US"/>
          </a:p>
        </p:txBody>
      </p:sp>
    </p:spTree>
    <p:extLst>
      <p:ext uri="{BB962C8B-B14F-4D97-AF65-F5344CB8AC3E}">
        <p14:creationId xmlns:p14="http://schemas.microsoft.com/office/powerpoint/2010/main" val="1272436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5" name="Rectangle 64">
            <a:extLst>
              <a:ext uri="{FF2B5EF4-FFF2-40B4-BE49-F238E27FC236}">
                <a16:creationId xmlns:a16="http://schemas.microsoft.com/office/drawing/2014/main" id="{8F5EFE88-F6A7-4B53-AF99-227DFC56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67" name="Rectangle 66">
            <a:extLst>
              <a:ext uri="{FF2B5EF4-FFF2-40B4-BE49-F238E27FC236}">
                <a16:creationId xmlns:a16="http://schemas.microsoft.com/office/drawing/2014/main" id="{BF9AF5CF-AE21-453A-8D3F-6D9FC64A1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62458"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9" name="Rectangle 68">
            <a:extLst>
              <a:ext uri="{FF2B5EF4-FFF2-40B4-BE49-F238E27FC236}">
                <a16:creationId xmlns:a16="http://schemas.microsoft.com/office/drawing/2014/main" id="{F18A41FE-6F14-49D2-8C0F-56A351A9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5358675" cy="6857999"/>
          </a:xfrm>
          <a:prstGeom prst="rect">
            <a:avLst/>
          </a:prstGeom>
          <a:blipFill dpi="0" rotWithShape="1">
            <a:blip r:embed="rId2">
              <a:alphaModFix amt="35000"/>
              <a:duotone>
                <a:schemeClr val="accent1">
                  <a:shade val="45000"/>
                  <a:satMod val="135000"/>
                </a:schemeClr>
                <a:prstClr val="white"/>
              </a:duotone>
            </a:blip>
            <a:srcRect/>
            <a:tile tx="889000" ty="0" sx="100000" sy="100000" flip="xy"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C10846-F4CF-ADB3-0A0A-2D41D74BDAEC}"/>
              </a:ext>
            </a:extLst>
          </p:cNvPr>
          <p:cNvSpPr>
            <a:spLocks noGrp="1"/>
          </p:cNvSpPr>
          <p:nvPr>
            <p:ph type="ctrTitle"/>
          </p:nvPr>
        </p:nvSpPr>
        <p:spPr>
          <a:xfrm>
            <a:off x="838199" y="744909"/>
            <a:ext cx="4161403" cy="3155419"/>
          </a:xfrm>
        </p:spPr>
        <p:txBody>
          <a:bodyPr anchor="b">
            <a:normAutofit/>
          </a:bodyPr>
          <a:lstStyle/>
          <a:p>
            <a:pPr algn="l"/>
            <a:r>
              <a:rPr lang="en-US"/>
              <a:t>Convent Water Plant Filters</a:t>
            </a:r>
          </a:p>
        </p:txBody>
      </p:sp>
      <p:sp>
        <p:nvSpPr>
          <p:cNvPr id="3" name="Subtitle 2">
            <a:extLst>
              <a:ext uri="{FF2B5EF4-FFF2-40B4-BE49-F238E27FC236}">
                <a16:creationId xmlns:a16="http://schemas.microsoft.com/office/drawing/2014/main" id="{17F168CE-6186-63D4-E0FD-5E83229344BE}"/>
              </a:ext>
            </a:extLst>
          </p:cNvPr>
          <p:cNvSpPr>
            <a:spLocks noGrp="1"/>
          </p:cNvSpPr>
          <p:nvPr>
            <p:ph type="subTitle" idx="1"/>
          </p:nvPr>
        </p:nvSpPr>
        <p:spPr>
          <a:xfrm>
            <a:off x="838200" y="4074784"/>
            <a:ext cx="4161402" cy="2054306"/>
          </a:xfrm>
        </p:spPr>
        <p:txBody>
          <a:bodyPr anchor="t">
            <a:normAutofit/>
          </a:bodyPr>
          <a:lstStyle/>
          <a:p>
            <a:pPr algn="l"/>
            <a:r>
              <a:rPr lang="en-US" sz="2200"/>
              <a:t>Constructed in 2012</a:t>
            </a:r>
          </a:p>
        </p:txBody>
      </p:sp>
      <p:pic>
        <p:nvPicPr>
          <p:cNvPr id="9" name="Picture 8">
            <a:extLst>
              <a:ext uri="{FF2B5EF4-FFF2-40B4-BE49-F238E27FC236}">
                <a16:creationId xmlns:a16="http://schemas.microsoft.com/office/drawing/2014/main" id="{4AA464D9-AC68-302F-C6C6-8AB455824364}"/>
              </a:ext>
            </a:extLst>
          </p:cNvPr>
          <p:cNvPicPr>
            <a:picLocks noChangeAspect="1"/>
          </p:cNvPicPr>
          <p:nvPr/>
        </p:nvPicPr>
        <p:blipFill>
          <a:blip r:embed="rId3">
            <a:extLst>
              <a:ext uri="{28A0092B-C50C-407E-A947-70E740481C1C}">
                <a14:useLocalDpi xmlns:a14="http://schemas.microsoft.com/office/drawing/2010/main" val="0"/>
              </a:ext>
            </a:extLst>
          </a:blip>
          <a:srcRect l="323" r="5" b="5"/>
          <a:stretch/>
        </p:blipFill>
        <p:spPr>
          <a:xfrm>
            <a:off x="5874675" y="986926"/>
            <a:ext cx="2798479" cy="2105660"/>
          </a:xfrm>
          <a:prstGeom prst="rect">
            <a:avLst/>
          </a:prstGeom>
        </p:spPr>
      </p:pic>
      <p:pic>
        <p:nvPicPr>
          <p:cNvPr id="5" name="Picture 4" descr="A concrete structure with a yellow railing&#10;&#10;Description automatically generated">
            <a:extLst>
              <a:ext uri="{FF2B5EF4-FFF2-40B4-BE49-F238E27FC236}">
                <a16:creationId xmlns:a16="http://schemas.microsoft.com/office/drawing/2014/main" id="{6B4EC06D-5AF4-30DB-B77E-1DB0BD7ECE6E}"/>
              </a:ext>
            </a:extLst>
          </p:cNvPr>
          <p:cNvPicPr>
            <a:picLocks noChangeAspect="1"/>
          </p:cNvPicPr>
          <p:nvPr/>
        </p:nvPicPr>
        <p:blipFill>
          <a:blip r:embed="rId4">
            <a:extLst>
              <a:ext uri="{28A0092B-C50C-407E-A947-70E740481C1C}">
                <a14:useLocalDpi xmlns:a14="http://schemas.microsoft.com/office/drawing/2010/main" val="0"/>
              </a:ext>
            </a:extLst>
          </a:blip>
          <a:srcRect r="5" b="618"/>
          <a:stretch/>
        </p:blipFill>
        <p:spPr>
          <a:xfrm>
            <a:off x="8878954" y="996759"/>
            <a:ext cx="2798479" cy="2085992"/>
          </a:xfrm>
          <a:prstGeom prst="rect">
            <a:avLst/>
          </a:prstGeom>
        </p:spPr>
      </p:pic>
      <p:pic>
        <p:nvPicPr>
          <p:cNvPr id="10" name="Picture 9" descr="Aerial view of a factory&#10;&#10;Description automatically generated">
            <a:extLst>
              <a:ext uri="{FF2B5EF4-FFF2-40B4-BE49-F238E27FC236}">
                <a16:creationId xmlns:a16="http://schemas.microsoft.com/office/drawing/2014/main" id="{3D2647CD-7EC0-0B09-DE01-4324DE1D0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218793" y="3429204"/>
            <a:ext cx="2098859" cy="2798479"/>
          </a:xfrm>
          <a:prstGeom prst="rect">
            <a:avLst/>
          </a:prstGeom>
        </p:spPr>
      </p:pic>
      <p:pic>
        <p:nvPicPr>
          <p:cNvPr id="7" name="Picture 6" descr="A group of grey electronic devices&#10;&#10;Description automatically generated">
            <a:extLst>
              <a:ext uri="{FF2B5EF4-FFF2-40B4-BE49-F238E27FC236}">
                <a16:creationId xmlns:a16="http://schemas.microsoft.com/office/drawing/2014/main" id="{BD95E096-DDFD-5FCF-6D07-BA771B45695C}"/>
              </a:ext>
            </a:extLst>
          </p:cNvPr>
          <p:cNvPicPr>
            <a:picLocks noChangeAspect="1"/>
          </p:cNvPicPr>
          <p:nvPr/>
        </p:nvPicPr>
        <p:blipFill>
          <a:blip r:embed="rId6">
            <a:extLst>
              <a:ext uri="{28A0092B-C50C-407E-A947-70E740481C1C}">
                <a14:useLocalDpi xmlns:a14="http://schemas.microsoft.com/office/drawing/2010/main" val="0"/>
              </a:ext>
            </a:extLst>
          </a:blip>
          <a:srcRect r="263" b="-5"/>
          <a:stretch/>
        </p:blipFill>
        <p:spPr>
          <a:xfrm>
            <a:off x="8873262" y="3776193"/>
            <a:ext cx="2798479" cy="2104498"/>
          </a:xfrm>
          <a:prstGeom prst="rect">
            <a:avLst/>
          </a:prstGeom>
        </p:spPr>
      </p:pic>
      <p:sp>
        <p:nvSpPr>
          <p:cNvPr id="4" name="Slide Number Placeholder 3">
            <a:extLst>
              <a:ext uri="{FF2B5EF4-FFF2-40B4-BE49-F238E27FC236}">
                <a16:creationId xmlns:a16="http://schemas.microsoft.com/office/drawing/2014/main" id="{A67710E9-24CA-B05C-7EE7-1E024792AACE}"/>
              </a:ext>
            </a:extLst>
          </p:cNvPr>
          <p:cNvSpPr>
            <a:spLocks noGrp="1"/>
          </p:cNvSpPr>
          <p:nvPr>
            <p:ph type="sldNum" sz="quarter" idx="12"/>
          </p:nvPr>
        </p:nvSpPr>
        <p:spPr/>
        <p:txBody>
          <a:bodyPr/>
          <a:lstStyle/>
          <a:p>
            <a:fld id="{73B850FF-6169-4056-8077-06FFA93A5366}" type="slidenum">
              <a:rPr lang="en-US" smtClean="0"/>
              <a:pPr/>
              <a:t>7</a:t>
            </a:fld>
            <a:endParaRPr lang="en-US"/>
          </a:p>
        </p:txBody>
      </p:sp>
    </p:spTree>
    <p:extLst>
      <p:ext uri="{BB962C8B-B14F-4D97-AF65-F5344CB8AC3E}">
        <p14:creationId xmlns:p14="http://schemas.microsoft.com/office/powerpoint/2010/main" val="921404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3" name="Rectangle 12">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8DBEE602-02D2-420A-AFC1-438A1699A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90CB9571-E876-75F3-6C4B-6113C9A87415}"/>
              </a:ext>
            </a:extLst>
          </p:cNvPr>
          <p:cNvSpPr>
            <a:spLocks noGrp="1"/>
          </p:cNvSpPr>
          <p:nvPr>
            <p:ph type="title"/>
          </p:nvPr>
        </p:nvSpPr>
        <p:spPr>
          <a:xfrm>
            <a:off x="838200" y="509847"/>
            <a:ext cx="3962400" cy="2895600"/>
          </a:xfrm>
        </p:spPr>
        <p:txBody>
          <a:bodyPr vert="horz" lIns="91440" tIns="45720" rIns="91440" bIns="45720" rtlCol="0" anchor="b">
            <a:normAutofit/>
          </a:bodyPr>
          <a:lstStyle/>
          <a:p>
            <a:r>
              <a:rPr lang="en-US">
                <a:solidFill>
                  <a:schemeClr val="tx2"/>
                </a:solidFill>
              </a:rPr>
              <a:t>Convent Water Plant Lab</a:t>
            </a:r>
          </a:p>
        </p:txBody>
      </p:sp>
      <p:pic>
        <p:nvPicPr>
          <p:cNvPr id="4" name="Picture 3" descr="A room with blue cabinets and blue counter tops&#10;&#10;Description automatically generated">
            <a:extLst>
              <a:ext uri="{FF2B5EF4-FFF2-40B4-BE49-F238E27FC236}">
                <a16:creationId xmlns:a16="http://schemas.microsoft.com/office/drawing/2014/main" id="{08D16C38-4E25-728F-24F5-79D2AA5B8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6557" y="565619"/>
            <a:ext cx="6402214" cy="4801660"/>
          </a:xfrm>
          <a:prstGeom prst="rect">
            <a:avLst/>
          </a:prstGeom>
        </p:spPr>
      </p:pic>
      <p:sp>
        <p:nvSpPr>
          <p:cNvPr id="17" name="Rectangle 16">
            <a:extLst>
              <a:ext uri="{FF2B5EF4-FFF2-40B4-BE49-F238E27FC236}">
                <a16:creationId xmlns:a16="http://schemas.microsoft.com/office/drawing/2014/main" id="{B3FAB79E-1E1B-4287-B4EA-26E497404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30812"/>
            <a:ext cx="12192000" cy="112718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9" name="Rectangle 18">
            <a:extLst>
              <a:ext uri="{FF2B5EF4-FFF2-40B4-BE49-F238E27FC236}">
                <a16:creationId xmlns:a16="http://schemas.microsoft.com/office/drawing/2014/main" id="{A22256D1-A993-4D2E-943C-2E87F8BFC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0" y="5730813"/>
            <a:ext cx="12191999" cy="1127186"/>
          </a:xfrm>
          <a:prstGeom prst="rect">
            <a:avLst/>
          </a:prstGeom>
          <a:blipFill dpi="0" rotWithShape="1">
            <a:blip r:embed="rId4">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BC1D92AA-844D-8093-FE96-24C09331E450}"/>
              </a:ext>
            </a:extLst>
          </p:cNvPr>
          <p:cNvSpPr>
            <a:spLocks noGrp="1"/>
          </p:cNvSpPr>
          <p:nvPr>
            <p:ph type="sldNum" sz="quarter" idx="12"/>
          </p:nvPr>
        </p:nvSpPr>
        <p:spPr/>
        <p:txBody>
          <a:bodyPr/>
          <a:lstStyle/>
          <a:p>
            <a:fld id="{73B850FF-6169-4056-8077-06FFA93A5366}" type="slidenum">
              <a:rPr lang="en-US" smtClean="0"/>
              <a:t>8</a:t>
            </a:fld>
            <a:endParaRPr lang="en-US"/>
          </a:p>
        </p:txBody>
      </p:sp>
    </p:spTree>
    <p:extLst>
      <p:ext uri="{BB962C8B-B14F-4D97-AF65-F5344CB8AC3E}">
        <p14:creationId xmlns:p14="http://schemas.microsoft.com/office/powerpoint/2010/main" val="4201887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5" name="Rectangle 14">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32EBE56B-DFF0-4948-83B7-D40B667371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93C95A8D-CCCC-7DEA-9D1A-44EF029B7BF5}"/>
              </a:ext>
            </a:extLst>
          </p:cNvPr>
          <p:cNvSpPr>
            <a:spLocks noGrp="1"/>
          </p:cNvSpPr>
          <p:nvPr>
            <p:ph type="title"/>
          </p:nvPr>
        </p:nvSpPr>
        <p:spPr>
          <a:xfrm>
            <a:off x="996275" y="4071961"/>
            <a:ext cx="5996628" cy="2068081"/>
          </a:xfrm>
        </p:spPr>
        <p:txBody>
          <a:bodyPr vert="horz" lIns="91440" tIns="45720" rIns="91440" bIns="45720" rtlCol="0" anchor="ctr">
            <a:normAutofit/>
          </a:bodyPr>
          <a:lstStyle/>
          <a:p>
            <a:pPr>
              <a:lnSpc>
                <a:spcPct val="90000"/>
              </a:lnSpc>
            </a:pPr>
            <a:r>
              <a:rPr lang="en-US" dirty="0">
                <a:solidFill>
                  <a:schemeClr val="tx2"/>
                </a:solidFill>
              </a:rPr>
              <a:t>Convent Water Plant Pump Gallery</a:t>
            </a:r>
          </a:p>
        </p:txBody>
      </p:sp>
      <p:pic>
        <p:nvPicPr>
          <p:cNvPr id="19" name="Picture 18">
            <a:extLst>
              <a:ext uri="{FF2B5EF4-FFF2-40B4-BE49-F238E27FC236}">
                <a16:creationId xmlns:a16="http://schemas.microsoft.com/office/drawing/2014/main" id="{0A80FB64-DCE9-4522-B219-46AD36DB55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74807"/>
          <a:stretch/>
        </p:blipFill>
        <p:spPr>
          <a:xfrm rot="10800000">
            <a:off x="0" y="3047998"/>
            <a:ext cx="640488" cy="2548349"/>
          </a:xfrm>
          <a:prstGeom prst="rect">
            <a:avLst/>
          </a:prstGeom>
        </p:spPr>
      </p:pic>
      <p:pic>
        <p:nvPicPr>
          <p:cNvPr id="6" name="Picture 5" descr="A group of grey control panels&#10;&#10;Description automatically generated with medium confidence">
            <a:extLst>
              <a:ext uri="{FF2B5EF4-FFF2-40B4-BE49-F238E27FC236}">
                <a16:creationId xmlns:a16="http://schemas.microsoft.com/office/drawing/2014/main" id="{ACA76ED0-F759-D485-F21A-D2C58134C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599" y="544096"/>
            <a:ext cx="4474865" cy="3356149"/>
          </a:xfrm>
          <a:prstGeom prst="rect">
            <a:avLst/>
          </a:prstGeom>
        </p:spPr>
      </p:pic>
      <p:pic>
        <p:nvPicPr>
          <p:cNvPr id="4" name="Picture 3" descr="A room with blue pipes and pumps&#10;&#10;Description automatically generated with medium confidence">
            <a:extLst>
              <a:ext uri="{FF2B5EF4-FFF2-40B4-BE49-F238E27FC236}">
                <a16:creationId xmlns:a16="http://schemas.microsoft.com/office/drawing/2014/main" id="{0E36B0FD-4135-7010-4128-88421E9634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9854" y="544096"/>
            <a:ext cx="4474865" cy="3356149"/>
          </a:xfrm>
          <a:prstGeom prst="rect">
            <a:avLst/>
          </a:prstGeom>
        </p:spPr>
      </p:pic>
      <p:pic>
        <p:nvPicPr>
          <p:cNvPr id="21" name="Picture 20">
            <a:extLst>
              <a:ext uri="{FF2B5EF4-FFF2-40B4-BE49-F238E27FC236}">
                <a16:creationId xmlns:a16="http://schemas.microsoft.com/office/drawing/2014/main" id="{0504D9BB-C5B4-4DB5-9217-B4CDBBE197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3" name="Slide Number Placeholder 2">
            <a:extLst>
              <a:ext uri="{FF2B5EF4-FFF2-40B4-BE49-F238E27FC236}">
                <a16:creationId xmlns:a16="http://schemas.microsoft.com/office/drawing/2014/main" id="{506E9F80-00B3-9DE3-8663-B8C0D98C7ED6}"/>
              </a:ext>
            </a:extLst>
          </p:cNvPr>
          <p:cNvSpPr>
            <a:spLocks noGrp="1"/>
          </p:cNvSpPr>
          <p:nvPr>
            <p:ph type="sldNum" sz="quarter" idx="12"/>
          </p:nvPr>
        </p:nvSpPr>
        <p:spPr/>
        <p:txBody>
          <a:bodyPr/>
          <a:lstStyle/>
          <a:p>
            <a:fld id="{73B850FF-6169-4056-8077-06FFA93A5366}" type="slidenum">
              <a:rPr lang="en-US" smtClean="0"/>
              <a:t>9</a:t>
            </a:fld>
            <a:endParaRPr lang="en-US"/>
          </a:p>
        </p:txBody>
      </p:sp>
    </p:spTree>
    <p:extLst>
      <p:ext uri="{BB962C8B-B14F-4D97-AF65-F5344CB8AC3E}">
        <p14:creationId xmlns:p14="http://schemas.microsoft.com/office/powerpoint/2010/main" val="2448567538"/>
      </p:ext>
    </p:extLst>
  </p:cSld>
  <p:clrMapOvr>
    <a:masterClrMapping/>
  </p:clrMapOvr>
</p:sld>
</file>

<file path=ppt/theme/theme1.xml><?xml version="1.0" encoding="utf-8"?>
<a:theme xmlns:a="http://schemas.openxmlformats.org/drawingml/2006/main" name="BlockprintVTI">
  <a:themeElements>
    <a:clrScheme name="Custom 69">
      <a:dk1>
        <a:sysClr val="windowText" lastClr="000000"/>
      </a:dk1>
      <a:lt1>
        <a:sysClr val="window" lastClr="FFFFFF"/>
      </a:lt1>
      <a:dk2>
        <a:srgbClr val="44131A"/>
      </a:dk2>
      <a:lt2>
        <a:srgbClr val="F2ECEA"/>
      </a:lt2>
      <a:accent1>
        <a:srgbClr val="A62C52"/>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794</TotalTime>
  <Words>1107</Words>
  <Application>Microsoft Office PowerPoint</Application>
  <PresentationFormat>Widescreen</PresentationFormat>
  <Paragraphs>190</Paragraphs>
  <Slides>47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Aptos</vt:lpstr>
      <vt:lpstr>Arial</vt:lpstr>
      <vt:lpstr>Avenir Next LT Pro</vt:lpstr>
      <vt:lpstr>AvenirNext LT Pro Medium</vt:lpstr>
      <vt:lpstr>BlockprintVTI</vt:lpstr>
      <vt:lpstr>St. James Parish Utilities Infrastructure/Assets</vt:lpstr>
      <vt:lpstr>PowerPoint Presentation</vt:lpstr>
      <vt:lpstr>Water Assets</vt:lpstr>
      <vt:lpstr>Convent Water Plant</vt:lpstr>
      <vt:lpstr>Convent Water Plant River Pumps</vt:lpstr>
      <vt:lpstr>Convent Water Plant Clarifier</vt:lpstr>
      <vt:lpstr>Convent Water Plant Filters</vt:lpstr>
      <vt:lpstr>Convent Water Plant Lab</vt:lpstr>
      <vt:lpstr>Convent Water Plant Pump Gallery</vt:lpstr>
      <vt:lpstr>Convent Water Plant Chlorine Building  Constructed 2016</vt:lpstr>
      <vt:lpstr>Vacherie Water Plant</vt:lpstr>
      <vt:lpstr> River Intake Pumps</vt:lpstr>
      <vt:lpstr>Vacherie Water Plant Clarifier &amp; FIlters </vt:lpstr>
      <vt:lpstr>Vacherie Water Plant Lab</vt:lpstr>
      <vt:lpstr>Vacheire Pipe Gallery </vt:lpstr>
      <vt:lpstr>Vacherie Water Plant Chlorine Room</vt:lpstr>
      <vt:lpstr>Vacherie Water Plant Generator</vt:lpstr>
      <vt:lpstr>ST. James Utilities Water District 1 &amp; 2 Water Towers</vt:lpstr>
      <vt:lpstr>Paulina Tower 50,000 Gallons</vt:lpstr>
      <vt:lpstr>Union Tower 75,000 Gallons</vt:lpstr>
      <vt:lpstr>Welcome Tower 50,000 Gallons</vt:lpstr>
      <vt:lpstr>North Vacherie Water Tower 75,000 Gallons</vt:lpstr>
      <vt:lpstr>Tri-Corner Tower 50,000 Gallons</vt:lpstr>
      <vt:lpstr>South Vacherie Tower  250,000 Gallons</vt:lpstr>
      <vt:lpstr>Convent Ground Storage Tanks 250,000 and 500,000 Gallons</vt:lpstr>
      <vt:lpstr>Vacherie Ground Storage Tanks 250,000 &amp; 500,000 Gallons</vt:lpstr>
      <vt:lpstr>Water District 1 &amp; 2 Booster Stations</vt:lpstr>
      <vt:lpstr>Water Line Under Mississippi River</vt:lpstr>
      <vt:lpstr>Water Lines</vt:lpstr>
      <vt:lpstr>Uilities Office &amp; Warehouse </vt:lpstr>
      <vt:lpstr>Water Meters </vt:lpstr>
      <vt:lpstr>St. James Parish Natural Gas Distribution</vt:lpstr>
      <vt:lpstr>Remy Gas Station</vt:lpstr>
      <vt:lpstr>Grand Point Gas Station</vt:lpstr>
      <vt:lpstr>Vacherie Gas Station</vt:lpstr>
      <vt:lpstr>South Vacherie Gas Station</vt:lpstr>
      <vt:lpstr>Rectifiers</vt:lpstr>
      <vt:lpstr>Pipeline</vt:lpstr>
      <vt:lpstr>St. James Parish Sewer Divsion</vt:lpstr>
      <vt:lpstr>Bellvue Lakes</vt:lpstr>
      <vt:lpstr>Park View Subdividion </vt:lpstr>
      <vt:lpstr>Sugar View Subdivision </vt:lpstr>
      <vt:lpstr>Molaison Community Sewer</vt:lpstr>
      <vt:lpstr>Sugar Hill Crossing</vt:lpstr>
      <vt:lpstr>All Parish Buildings and Facilities  Quarterly Discharge Monitoring Repots must be submitted to Louisiana DEQ</vt:lpstr>
      <vt:lpstr>Utilities Fleet</vt:lpstr>
      <vt:lpstr>Personell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Ryan Larousse</dc:creator>
  <cp:lastModifiedBy>Ryan Larousse</cp:lastModifiedBy>
  <cp:revision>1</cp:revision>
  <dcterms:created xsi:type="dcterms:W3CDTF">2024-07-23T14:04:54Z</dcterms:created>
  <dcterms:modified xsi:type="dcterms:W3CDTF">2024-08-06T20:31:16Z</dcterms:modified>
</cp:coreProperties>
</file>