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83" r:id="rId16"/>
    <p:sldId id="285" r:id="rId17"/>
    <p:sldId id="270" r:id="rId18"/>
    <p:sldId id="272" r:id="rId19"/>
    <p:sldId id="271" r:id="rId20"/>
    <p:sldId id="273" r:id="rId21"/>
    <p:sldId id="274" r:id="rId22"/>
    <p:sldId id="288" r:id="rId23"/>
    <p:sldId id="275" r:id="rId24"/>
    <p:sldId id="276" r:id="rId25"/>
    <p:sldId id="277" r:id="rId26"/>
    <p:sldId id="278" r:id="rId27"/>
    <p:sldId id="279" r:id="rId28"/>
    <p:sldId id="280" r:id="rId29"/>
    <p:sldId id="281" r:id="rId30"/>
    <p:sldId id="282" r:id="rId31"/>
    <p:sldId id="284" r:id="rId32"/>
    <p:sldId id="287" r:id="rId33"/>
    <p:sldId id="286" r:id="rId34"/>
    <p:sldId id="28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19144-C512-478D-A272-7EED38179ABC}" v="44" dt="2024-07-03T18:51:36.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Larousse" userId="b18b482d-0d5d-4185-8bdf-42ce2756c0e0" providerId="ADAL" clId="{87219144-C512-478D-A272-7EED38179ABC}"/>
    <pc:docChg chg="undo custSel addSld delSld modSld sldOrd">
      <pc:chgData name="Ryan Larousse" userId="b18b482d-0d5d-4185-8bdf-42ce2756c0e0" providerId="ADAL" clId="{87219144-C512-478D-A272-7EED38179ABC}" dt="2024-07-03T18:57:30.283" v="6785" actId="20577"/>
      <pc:docMkLst>
        <pc:docMk/>
      </pc:docMkLst>
      <pc:sldChg chg="modSp mod">
        <pc:chgData name="Ryan Larousse" userId="b18b482d-0d5d-4185-8bdf-42ce2756c0e0" providerId="ADAL" clId="{87219144-C512-478D-A272-7EED38179ABC}" dt="2024-07-01T14:58:39.655" v="15" actId="20577"/>
        <pc:sldMkLst>
          <pc:docMk/>
          <pc:sldMk cId="1087225871" sldId="256"/>
        </pc:sldMkLst>
        <pc:spChg chg="mod">
          <ac:chgData name="Ryan Larousse" userId="b18b482d-0d5d-4185-8bdf-42ce2756c0e0" providerId="ADAL" clId="{87219144-C512-478D-A272-7EED38179ABC}" dt="2024-07-01T14:58:39.655" v="15" actId="20577"/>
          <ac:spMkLst>
            <pc:docMk/>
            <pc:sldMk cId="1087225871" sldId="256"/>
            <ac:spMk id="3" creationId="{3BCB4618-E8FB-1E61-73C3-665E4E1B5262}"/>
          </ac:spMkLst>
        </pc:spChg>
      </pc:sldChg>
      <pc:sldChg chg="modSp mod">
        <pc:chgData name="Ryan Larousse" userId="b18b482d-0d5d-4185-8bdf-42ce2756c0e0" providerId="ADAL" clId="{87219144-C512-478D-A272-7EED38179ABC}" dt="2024-07-03T18:57:30.283" v="6785" actId="20577"/>
        <pc:sldMkLst>
          <pc:docMk/>
          <pc:sldMk cId="2594315094" sldId="257"/>
        </pc:sldMkLst>
        <pc:spChg chg="mod">
          <ac:chgData name="Ryan Larousse" userId="b18b482d-0d5d-4185-8bdf-42ce2756c0e0" providerId="ADAL" clId="{87219144-C512-478D-A272-7EED38179ABC}" dt="2024-07-03T18:57:30.283" v="6785" actId="20577"/>
          <ac:spMkLst>
            <pc:docMk/>
            <pc:sldMk cId="2594315094" sldId="257"/>
            <ac:spMk id="3" creationId="{53F4192D-DCD0-C1B6-CCF8-CCB709BE47B0}"/>
          </ac:spMkLst>
        </pc:spChg>
      </pc:sldChg>
      <pc:sldChg chg="new del">
        <pc:chgData name="Ryan Larousse" userId="b18b482d-0d5d-4185-8bdf-42ce2756c0e0" providerId="ADAL" clId="{87219144-C512-478D-A272-7EED38179ABC}" dt="2024-07-01T14:59:19.940" v="17" actId="2696"/>
        <pc:sldMkLst>
          <pc:docMk/>
          <pc:sldMk cId="3540902911" sldId="258"/>
        </pc:sldMkLst>
      </pc:sldChg>
      <pc:sldChg chg="addSp modSp new mod setBg">
        <pc:chgData name="Ryan Larousse" userId="b18b482d-0d5d-4185-8bdf-42ce2756c0e0" providerId="ADAL" clId="{87219144-C512-478D-A272-7EED38179ABC}" dt="2024-07-01T15:05:13.522" v="131" actId="26606"/>
        <pc:sldMkLst>
          <pc:docMk/>
          <pc:sldMk cId="3704623776" sldId="258"/>
        </pc:sldMkLst>
        <pc:spChg chg="mod">
          <ac:chgData name="Ryan Larousse" userId="b18b482d-0d5d-4185-8bdf-42ce2756c0e0" providerId="ADAL" clId="{87219144-C512-478D-A272-7EED38179ABC}" dt="2024-07-01T15:05:13.522" v="131" actId="26606"/>
          <ac:spMkLst>
            <pc:docMk/>
            <pc:sldMk cId="3704623776" sldId="258"/>
            <ac:spMk id="2" creationId="{B3DB7ED6-F54F-D822-3C44-EDFFE8E05A8D}"/>
          </ac:spMkLst>
        </pc:spChg>
        <pc:spChg chg="mod">
          <ac:chgData name="Ryan Larousse" userId="b18b482d-0d5d-4185-8bdf-42ce2756c0e0" providerId="ADAL" clId="{87219144-C512-478D-A272-7EED38179ABC}" dt="2024-07-01T15:05:13.522" v="131" actId="26606"/>
          <ac:spMkLst>
            <pc:docMk/>
            <pc:sldMk cId="3704623776" sldId="258"/>
            <ac:spMk id="3" creationId="{7477A126-0AA9-373E-5928-7FC240891DD8}"/>
          </ac:spMkLst>
        </pc:spChg>
        <pc:spChg chg="add">
          <ac:chgData name="Ryan Larousse" userId="b18b482d-0d5d-4185-8bdf-42ce2756c0e0" providerId="ADAL" clId="{87219144-C512-478D-A272-7EED38179ABC}" dt="2024-07-01T15:05:13.522" v="131" actId="26606"/>
          <ac:spMkLst>
            <pc:docMk/>
            <pc:sldMk cId="3704623776" sldId="258"/>
            <ac:spMk id="10" creationId="{EB9B5A19-3592-48E2-BC31-90E092BD68E1}"/>
          </ac:spMkLst>
        </pc:spChg>
        <pc:spChg chg="add">
          <ac:chgData name="Ryan Larousse" userId="b18b482d-0d5d-4185-8bdf-42ce2756c0e0" providerId="ADAL" clId="{87219144-C512-478D-A272-7EED38179ABC}" dt="2024-07-01T15:05:13.522" v="131" actId="26606"/>
          <ac:spMkLst>
            <pc:docMk/>
            <pc:sldMk cId="3704623776" sldId="258"/>
            <ac:spMk id="24" creationId="{DD99E1B6-CBC4-4306-9DFC-847D6D135208}"/>
          </ac:spMkLst>
        </pc:spChg>
        <pc:grpChg chg="add">
          <ac:chgData name="Ryan Larousse" userId="b18b482d-0d5d-4185-8bdf-42ce2756c0e0" providerId="ADAL" clId="{87219144-C512-478D-A272-7EED38179ABC}" dt="2024-07-01T15:05:13.522" v="131" actId="26606"/>
          <ac:grpSpMkLst>
            <pc:docMk/>
            <pc:sldMk cId="3704623776" sldId="258"/>
            <ac:grpSpMk id="12" creationId="{E2548C40-4C00-4E91-BFA6-84B4D66225A4}"/>
          </ac:grpSpMkLst>
        </pc:grpChg>
        <pc:picChg chg="add mod">
          <ac:chgData name="Ryan Larousse" userId="b18b482d-0d5d-4185-8bdf-42ce2756c0e0" providerId="ADAL" clId="{87219144-C512-478D-A272-7EED38179ABC}" dt="2024-07-01T15:05:13.522" v="131" actId="26606"/>
          <ac:picMkLst>
            <pc:docMk/>
            <pc:sldMk cId="3704623776" sldId="258"/>
            <ac:picMk id="5" creationId="{E766AE2F-4744-EBE9-B4C9-091C492D48B2}"/>
          </ac:picMkLst>
        </pc:picChg>
      </pc:sldChg>
      <pc:sldChg chg="addSp modSp new mod setBg addAnim">
        <pc:chgData name="Ryan Larousse" userId="b18b482d-0d5d-4185-8bdf-42ce2756c0e0" providerId="ADAL" clId="{87219144-C512-478D-A272-7EED38179ABC}" dt="2024-07-01T15:12:01.486" v="264"/>
        <pc:sldMkLst>
          <pc:docMk/>
          <pc:sldMk cId="2029900044" sldId="259"/>
        </pc:sldMkLst>
        <pc:spChg chg="mod">
          <ac:chgData name="Ryan Larousse" userId="b18b482d-0d5d-4185-8bdf-42ce2756c0e0" providerId="ADAL" clId="{87219144-C512-478D-A272-7EED38179ABC}" dt="2024-07-01T15:12:01.484" v="262" actId="26606"/>
          <ac:spMkLst>
            <pc:docMk/>
            <pc:sldMk cId="2029900044" sldId="259"/>
            <ac:spMk id="2" creationId="{F6F564B4-9C8E-CC2F-5F77-41418F9B5321}"/>
          </ac:spMkLst>
        </pc:spChg>
        <pc:spChg chg="mod">
          <ac:chgData name="Ryan Larousse" userId="b18b482d-0d5d-4185-8bdf-42ce2756c0e0" providerId="ADAL" clId="{87219144-C512-478D-A272-7EED38179ABC}" dt="2024-07-01T15:12:01.484" v="262" actId="26606"/>
          <ac:spMkLst>
            <pc:docMk/>
            <pc:sldMk cId="2029900044" sldId="259"/>
            <ac:spMk id="3" creationId="{3983459B-9950-531A-819B-16BAC530C482}"/>
          </ac:spMkLst>
        </pc:spChg>
        <pc:grpChg chg="add">
          <ac:chgData name="Ryan Larousse" userId="b18b482d-0d5d-4185-8bdf-42ce2756c0e0" providerId="ADAL" clId="{87219144-C512-478D-A272-7EED38179ABC}" dt="2024-07-01T15:12:01.484" v="262" actId="26606"/>
          <ac:grpSpMkLst>
            <pc:docMk/>
            <pc:sldMk cId="2029900044" sldId="259"/>
            <ac:grpSpMk id="10" creationId="{67186895-7DAD-4EEE-BF1A-CC36B9426A43}"/>
          </ac:grpSpMkLst>
        </pc:grpChg>
        <pc:picChg chg="add mod ord">
          <ac:chgData name="Ryan Larousse" userId="b18b482d-0d5d-4185-8bdf-42ce2756c0e0" providerId="ADAL" clId="{87219144-C512-478D-A272-7EED38179ABC}" dt="2024-07-01T15:12:01.484" v="262" actId="26606"/>
          <ac:picMkLst>
            <pc:docMk/>
            <pc:sldMk cId="2029900044" sldId="259"/>
            <ac:picMk id="5" creationId="{3C434438-9504-32A3-1DB9-60EA3A7C4132}"/>
          </ac:picMkLst>
        </pc:picChg>
      </pc:sldChg>
      <pc:sldChg chg="new del">
        <pc:chgData name="Ryan Larousse" userId="b18b482d-0d5d-4185-8bdf-42ce2756c0e0" providerId="ADAL" clId="{87219144-C512-478D-A272-7EED38179ABC}" dt="2024-07-01T15:06:04.327" v="133" actId="2696"/>
        <pc:sldMkLst>
          <pc:docMk/>
          <pc:sldMk cId="4051862879" sldId="259"/>
        </pc:sldMkLst>
      </pc:sldChg>
      <pc:sldChg chg="addSp delSp modSp new mod setBg">
        <pc:chgData name="Ryan Larousse" userId="b18b482d-0d5d-4185-8bdf-42ce2756c0e0" providerId="ADAL" clId="{87219144-C512-478D-A272-7EED38179ABC}" dt="2024-07-01T15:17:53.331" v="433" actId="20577"/>
        <pc:sldMkLst>
          <pc:docMk/>
          <pc:sldMk cId="91535759" sldId="260"/>
        </pc:sldMkLst>
        <pc:spChg chg="mod">
          <ac:chgData name="Ryan Larousse" userId="b18b482d-0d5d-4185-8bdf-42ce2756c0e0" providerId="ADAL" clId="{87219144-C512-478D-A272-7EED38179ABC}" dt="2024-07-01T15:17:53.331" v="433" actId="20577"/>
          <ac:spMkLst>
            <pc:docMk/>
            <pc:sldMk cId="91535759" sldId="260"/>
            <ac:spMk id="2" creationId="{28D2B57D-B05C-6B20-FE8E-6C95A538CED5}"/>
          </ac:spMkLst>
        </pc:spChg>
        <pc:spChg chg="del">
          <ac:chgData name="Ryan Larousse" userId="b18b482d-0d5d-4185-8bdf-42ce2756c0e0" providerId="ADAL" clId="{87219144-C512-478D-A272-7EED38179ABC}" dt="2024-07-01T15:17:07.822" v="424" actId="931"/>
          <ac:spMkLst>
            <pc:docMk/>
            <pc:sldMk cId="91535759" sldId="260"/>
            <ac:spMk id="3" creationId="{413AB208-8AC7-87E5-4B80-81F33FA64E1B}"/>
          </ac:spMkLst>
        </pc:spChg>
        <pc:spChg chg="add">
          <ac:chgData name="Ryan Larousse" userId="b18b482d-0d5d-4185-8bdf-42ce2756c0e0" providerId="ADAL" clId="{87219144-C512-478D-A272-7EED38179ABC}" dt="2024-07-01T15:17:13.065" v="427" actId="26606"/>
          <ac:spMkLst>
            <pc:docMk/>
            <pc:sldMk cId="91535759" sldId="260"/>
            <ac:spMk id="22" creationId="{6DC8E2D9-6729-4614-8667-C1016D3182E4}"/>
          </ac:spMkLst>
        </pc:spChg>
        <pc:spChg chg="add">
          <ac:chgData name="Ryan Larousse" userId="b18b482d-0d5d-4185-8bdf-42ce2756c0e0" providerId="ADAL" clId="{87219144-C512-478D-A272-7EED38179ABC}" dt="2024-07-01T15:17:13.065" v="427" actId="26606"/>
          <ac:spMkLst>
            <pc:docMk/>
            <pc:sldMk cId="91535759" sldId="260"/>
            <ac:spMk id="24" creationId="{EB9B5A19-3592-48E2-BC31-90E092BD68E1}"/>
          </ac:spMkLst>
        </pc:spChg>
        <pc:spChg chg="add">
          <ac:chgData name="Ryan Larousse" userId="b18b482d-0d5d-4185-8bdf-42ce2756c0e0" providerId="ADAL" clId="{87219144-C512-478D-A272-7EED38179ABC}" dt="2024-07-01T15:17:13.065" v="427" actId="26606"/>
          <ac:spMkLst>
            <pc:docMk/>
            <pc:sldMk cId="91535759" sldId="260"/>
            <ac:spMk id="38" creationId="{DD99E1B6-CBC4-4306-9DFC-847D6D135208}"/>
          </ac:spMkLst>
        </pc:spChg>
        <pc:grpChg chg="add">
          <ac:chgData name="Ryan Larousse" userId="b18b482d-0d5d-4185-8bdf-42ce2756c0e0" providerId="ADAL" clId="{87219144-C512-478D-A272-7EED38179ABC}" dt="2024-07-01T15:17:13.065" v="427" actId="26606"/>
          <ac:grpSpMkLst>
            <pc:docMk/>
            <pc:sldMk cId="91535759" sldId="260"/>
            <ac:grpSpMk id="10" creationId="{BF4E480B-94D6-46F9-A2B6-B98D311FDC19}"/>
          </ac:grpSpMkLst>
        </pc:grpChg>
        <pc:grpChg chg="add">
          <ac:chgData name="Ryan Larousse" userId="b18b482d-0d5d-4185-8bdf-42ce2756c0e0" providerId="ADAL" clId="{87219144-C512-478D-A272-7EED38179ABC}" dt="2024-07-01T15:17:13.065" v="427" actId="26606"/>
          <ac:grpSpMkLst>
            <pc:docMk/>
            <pc:sldMk cId="91535759" sldId="260"/>
            <ac:grpSpMk id="26" creationId="{E2548C40-4C00-4E91-BFA6-84B4D66225A4}"/>
          </ac:grpSpMkLst>
        </pc:grpChg>
        <pc:picChg chg="add mod">
          <ac:chgData name="Ryan Larousse" userId="b18b482d-0d5d-4185-8bdf-42ce2756c0e0" providerId="ADAL" clId="{87219144-C512-478D-A272-7EED38179ABC}" dt="2024-07-01T15:17:13.065" v="427" actId="26606"/>
          <ac:picMkLst>
            <pc:docMk/>
            <pc:sldMk cId="91535759" sldId="260"/>
            <ac:picMk id="5" creationId="{3E786453-458F-F04A-B750-AE4BA6952652}"/>
          </ac:picMkLst>
        </pc:picChg>
      </pc:sldChg>
      <pc:sldChg chg="addSp delSp modSp new mod setBg">
        <pc:chgData name="Ryan Larousse" userId="b18b482d-0d5d-4185-8bdf-42ce2756c0e0" providerId="ADAL" clId="{87219144-C512-478D-A272-7EED38179ABC}" dt="2024-07-01T15:27:05.691" v="743"/>
        <pc:sldMkLst>
          <pc:docMk/>
          <pc:sldMk cId="678493450" sldId="261"/>
        </pc:sldMkLst>
        <pc:spChg chg="mod">
          <ac:chgData name="Ryan Larousse" userId="b18b482d-0d5d-4185-8bdf-42ce2756c0e0" providerId="ADAL" clId="{87219144-C512-478D-A272-7EED38179ABC}" dt="2024-07-01T15:27:05.691" v="743"/>
          <ac:spMkLst>
            <pc:docMk/>
            <pc:sldMk cId="678493450" sldId="261"/>
            <ac:spMk id="2" creationId="{4AD672F8-FF2C-0FD4-9DA6-22B7F81B7F04}"/>
          </ac:spMkLst>
        </pc:spChg>
        <pc:spChg chg="del">
          <ac:chgData name="Ryan Larousse" userId="b18b482d-0d5d-4185-8bdf-42ce2756c0e0" providerId="ADAL" clId="{87219144-C512-478D-A272-7EED38179ABC}" dt="2024-07-01T15:21:48.513" v="553" actId="931"/>
          <ac:spMkLst>
            <pc:docMk/>
            <pc:sldMk cId="678493450" sldId="261"/>
            <ac:spMk id="3" creationId="{1E35E2F1-5542-67C5-8053-3237633E967D}"/>
          </ac:spMkLst>
        </pc:spChg>
        <pc:spChg chg="add">
          <ac:chgData name="Ryan Larousse" userId="b18b482d-0d5d-4185-8bdf-42ce2756c0e0" providerId="ADAL" clId="{87219144-C512-478D-A272-7EED38179ABC}" dt="2024-07-01T15:21:54.599" v="556" actId="26606"/>
          <ac:spMkLst>
            <pc:docMk/>
            <pc:sldMk cId="678493450" sldId="261"/>
            <ac:spMk id="22" creationId="{6DC8E2D9-6729-4614-8667-C1016D3182E4}"/>
          </ac:spMkLst>
        </pc:spChg>
        <pc:spChg chg="add">
          <ac:chgData name="Ryan Larousse" userId="b18b482d-0d5d-4185-8bdf-42ce2756c0e0" providerId="ADAL" clId="{87219144-C512-478D-A272-7EED38179ABC}" dt="2024-07-01T15:21:54.599" v="556" actId="26606"/>
          <ac:spMkLst>
            <pc:docMk/>
            <pc:sldMk cId="678493450" sldId="261"/>
            <ac:spMk id="24" creationId="{EB9B5A19-3592-48E2-BC31-90E092BD68E1}"/>
          </ac:spMkLst>
        </pc:spChg>
        <pc:spChg chg="add">
          <ac:chgData name="Ryan Larousse" userId="b18b482d-0d5d-4185-8bdf-42ce2756c0e0" providerId="ADAL" clId="{87219144-C512-478D-A272-7EED38179ABC}" dt="2024-07-01T15:21:54.599" v="556" actId="26606"/>
          <ac:spMkLst>
            <pc:docMk/>
            <pc:sldMk cId="678493450" sldId="261"/>
            <ac:spMk id="38" creationId="{DD99E1B6-CBC4-4306-9DFC-847D6D135208}"/>
          </ac:spMkLst>
        </pc:spChg>
        <pc:grpChg chg="add">
          <ac:chgData name="Ryan Larousse" userId="b18b482d-0d5d-4185-8bdf-42ce2756c0e0" providerId="ADAL" clId="{87219144-C512-478D-A272-7EED38179ABC}" dt="2024-07-01T15:21:54.599" v="556" actId="26606"/>
          <ac:grpSpMkLst>
            <pc:docMk/>
            <pc:sldMk cId="678493450" sldId="261"/>
            <ac:grpSpMk id="10" creationId="{BF4E480B-94D6-46F9-A2B6-B98D311FDC19}"/>
          </ac:grpSpMkLst>
        </pc:grpChg>
        <pc:grpChg chg="add">
          <ac:chgData name="Ryan Larousse" userId="b18b482d-0d5d-4185-8bdf-42ce2756c0e0" providerId="ADAL" clId="{87219144-C512-478D-A272-7EED38179ABC}" dt="2024-07-01T15:21:54.599" v="556" actId="26606"/>
          <ac:grpSpMkLst>
            <pc:docMk/>
            <pc:sldMk cId="678493450" sldId="261"/>
            <ac:grpSpMk id="26" creationId="{E2548C40-4C00-4E91-BFA6-84B4D66225A4}"/>
          </ac:grpSpMkLst>
        </pc:grpChg>
        <pc:picChg chg="add mod">
          <ac:chgData name="Ryan Larousse" userId="b18b482d-0d5d-4185-8bdf-42ce2756c0e0" providerId="ADAL" clId="{87219144-C512-478D-A272-7EED38179ABC}" dt="2024-07-01T15:21:54.599" v="556" actId="26606"/>
          <ac:picMkLst>
            <pc:docMk/>
            <pc:sldMk cId="678493450" sldId="261"/>
            <ac:picMk id="5" creationId="{B6A993C8-E4FA-AE69-5C00-DDD11E220338}"/>
          </ac:picMkLst>
        </pc:picChg>
      </pc:sldChg>
      <pc:sldChg chg="new del">
        <pc:chgData name="Ryan Larousse" userId="b18b482d-0d5d-4185-8bdf-42ce2756c0e0" providerId="ADAL" clId="{87219144-C512-478D-A272-7EED38179ABC}" dt="2024-07-01T15:18:55.555" v="437" actId="2696"/>
        <pc:sldMkLst>
          <pc:docMk/>
          <pc:sldMk cId="1541462857" sldId="261"/>
        </pc:sldMkLst>
      </pc:sldChg>
      <pc:sldChg chg="new del">
        <pc:chgData name="Ryan Larousse" userId="b18b482d-0d5d-4185-8bdf-42ce2756c0e0" providerId="ADAL" clId="{87219144-C512-478D-A272-7EED38179ABC}" dt="2024-07-01T15:18:44.130" v="435" actId="2696"/>
        <pc:sldMkLst>
          <pc:docMk/>
          <pc:sldMk cId="2662597506" sldId="261"/>
        </pc:sldMkLst>
      </pc:sldChg>
      <pc:sldChg chg="addSp delSp modSp new mod setBg">
        <pc:chgData name="Ryan Larousse" userId="b18b482d-0d5d-4185-8bdf-42ce2756c0e0" providerId="ADAL" clId="{87219144-C512-478D-A272-7EED38179ABC}" dt="2024-07-01T20:36:25.586" v="5592" actId="20577"/>
        <pc:sldMkLst>
          <pc:docMk/>
          <pc:sldMk cId="1092875442" sldId="262"/>
        </pc:sldMkLst>
        <pc:spChg chg="mod ord">
          <ac:chgData name="Ryan Larousse" userId="b18b482d-0d5d-4185-8bdf-42ce2756c0e0" providerId="ADAL" clId="{87219144-C512-478D-A272-7EED38179ABC}" dt="2024-07-01T20:36:25.586" v="5592" actId="20577"/>
          <ac:spMkLst>
            <pc:docMk/>
            <pc:sldMk cId="1092875442" sldId="262"/>
            <ac:spMk id="2" creationId="{B706FC67-6F3F-5FA3-4D7C-D0A4921996B1}"/>
          </ac:spMkLst>
        </pc:spChg>
        <pc:spChg chg="add del">
          <ac:chgData name="Ryan Larousse" userId="b18b482d-0d5d-4185-8bdf-42ce2756c0e0" providerId="ADAL" clId="{87219144-C512-478D-A272-7EED38179ABC}" dt="2024-07-01T15:34:17.401" v="1006" actId="931"/>
          <ac:spMkLst>
            <pc:docMk/>
            <pc:sldMk cId="1092875442" sldId="262"/>
            <ac:spMk id="3" creationId="{70FB7F10-F1F9-B65C-1035-B83844450200}"/>
          </ac:spMkLst>
        </pc:spChg>
        <pc:spChg chg="add del">
          <ac:chgData name="Ryan Larousse" userId="b18b482d-0d5d-4185-8bdf-42ce2756c0e0" providerId="ADAL" clId="{87219144-C512-478D-A272-7EED38179ABC}" dt="2024-07-01T15:34:23.563" v="1010" actId="26606"/>
          <ac:spMkLst>
            <pc:docMk/>
            <pc:sldMk cId="1092875442" sldId="262"/>
            <ac:spMk id="11" creationId="{6DC8E2D9-6729-4614-8667-C1016D3182E4}"/>
          </ac:spMkLst>
        </pc:spChg>
        <pc:spChg chg="add del">
          <ac:chgData name="Ryan Larousse" userId="b18b482d-0d5d-4185-8bdf-42ce2756c0e0" providerId="ADAL" clId="{87219144-C512-478D-A272-7EED38179ABC}" dt="2024-07-01T15:33:56.060" v="1003" actId="26606"/>
          <ac:spMkLst>
            <pc:docMk/>
            <pc:sldMk cId="1092875442" sldId="262"/>
            <ac:spMk id="22" creationId="{6DC8E2D9-6729-4614-8667-C1016D3182E4}"/>
          </ac:spMkLst>
        </pc:spChg>
        <pc:spChg chg="add del">
          <ac:chgData name="Ryan Larousse" userId="b18b482d-0d5d-4185-8bdf-42ce2756c0e0" providerId="ADAL" clId="{87219144-C512-478D-A272-7EED38179ABC}" dt="2024-07-01T15:34:23.563" v="1010" actId="26606"/>
          <ac:spMkLst>
            <pc:docMk/>
            <pc:sldMk cId="1092875442" sldId="262"/>
            <ac:spMk id="26" creationId="{EB9B5A19-3592-48E2-BC31-90E092BD68E1}"/>
          </ac:spMkLst>
        </pc:spChg>
        <pc:spChg chg="add del">
          <ac:chgData name="Ryan Larousse" userId="b18b482d-0d5d-4185-8bdf-42ce2756c0e0" providerId="ADAL" clId="{87219144-C512-478D-A272-7EED38179ABC}" dt="2024-07-01T15:34:23.563" v="1010" actId="26606"/>
          <ac:spMkLst>
            <pc:docMk/>
            <pc:sldMk cId="1092875442" sldId="262"/>
            <ac:spMk id="40" creationId="{DD99E1B6-CBC4-4306-9DFC-847D6D135208}"/>
          </ac:spMkLst>
        </pc:spChg>
        <pc:spChg chg="add del">
          <ac:chgData name="Ryan Larousse" userId="b18b482d-0d5d-4185-8bdf-42ce2756c0e0" providerId="ADAL" clId="{87219144-C512-478D-A272-7EED38179ABC}" dt="2024-07-01T15:34:25.149" v="1012" actId="26606"/>
          <ac:spMkLst>
            <pc:docMk/>
            <pc:sldMk cId="1092875442" sldId="262"/>
            <ac:spMk id="51" creationId="{6DC8E2D9-6729-4614-8667-C1016D3182E4}"/>
          </ac:spMkLst>
        </pc:spChg>
        <pc:spChg chg="add del">
          <ac:chgData name="Ryan Larousse" userId="b18b482d-0d5d-4185-8bdf-42ce2756c0e0" providerId="ADAL" clId="{87219144-C512-478D-A272-7EED38179ABC}" dt="2024-07-01T15:34:25.149" v="1012" actId="26606"/>
          <ac:spMkLst>
            <pc:docMk/>
            <pc:sldMk cId="1092875442" sldId="262"/>
            <ac:spMk id="52" creationId="{9C51935E-4A08-4AE4-8E13-F40CD3C4F1C4}"/>
          </ac:spMkLst>
        </pc:spChg>
        <pc:spChg chg="add">
          <ac:chgData name="Ryan Larousse" userId="b18b482d-0d5d-4185-8bdf-42ce2756c0e0" providerId="ADAL" clId="{87219144-C512-478D-A272-7EED38179ABC}" dt="2024-07-01T15:34:25.172" v="1013" actId="26606"/>
          <ac:spMkLst>
            <pc:docMk/>
            <pc:sldMk cId="1092875442" sldId="262"/>
            <ac:spMk id="56" creationId="{6DC8E2D9-6729-4614-8667-C1016D3182E4}"/>
          </ac:spMkLst>
        </pc:spChg>
        <pc:spChg chg="add">
          <ac:chgData name="Ryan Larousse" userId="b18b482d-0d5d-4185-8bdf-42ce2756c0e0" providerId="ADAL" clId="{87219144-C512-478D-A272-7EED38179ABC}" dt="2024-07-01T15:34:25.172" v="1013" actId="26606"/>
          <ac:spMkLst>
            <pc:docMk/>
            <pc:sldMk cId="1092875442" sldId="262"/>
            <ac:spMk id="57" creationId="{EB9B5A19-3592-48E2-BC31-90E092BD68E1}"/>
          </ac:spMkLst>
        </pc:spChg>
        <pc:spChg chg="add">
          <ac:chgData name="Ryan Larousse" userId="b18b482d-0d5d-4185-8bdf-42ce2756c0e0" providerId="ADAL" clId="{87219144-C512-478D-A272-7EED38179ABC}" dt="2024-07-01T15:34:25.172" v="1013" actId="26606"/>
          <ac:spMkLst>
            <pc:docMk/>
            <pc:sldMk cId="1092875442" sldId="262"/>
            <ac:spMk id="59" creationId="{DD99E1B6-CBC4-4306-9DFC-847D6D135208}"/>
          </ac:spMkLst>
        </pc:spChg>
        <pc:grpChg chg="add del">
          <ac:chgData name="Ryan Larousse" userId="b18b482d-0d5d-4185-8bdf-42ce2756c0e0" providerId="ADAL" clId="{87219144-C512-478D-A272-7EED38179ABC}" dt="2024-07-01T15:33:56.060" v="1003" actId="26606"/>
          <ac:grpSpMkLst>
            <pc:docMk/>
            <pc:sldMk cId="1092875442" sldId="262"/>
            <ac:grpSpMk id="10" creationId="{BF4E480B-94D6-46F9-A2B6-B98D311FDC19}"/>
          </ac:grpSpMkLst>
        </pc:grpChg>
        <pc:grpChg chg="add del">
          <ac:chgData name="Ryan Larousse" userId="b18b482d-0d5d-4185-8bdf-42ce2756c0e0" providerId="ADAL" clId="{87219144-C512-478D-A272-7EED38179ABC}" dt="2024-07-01T15:34:23.563" v="1010" actId="26606"/>
          <ac:grpSpMkLst>
            <pc:docMk/>
            <pc:sldMk cId="1092875442" sldId="262"/>
            <ac:grpSpMk id="12" creationId="{BF4E480B-94D6-46F9-A2B6-B98D311FDC19}"/>
          </ac:grpSpMkLst>
        </pc:grpChg>
        <pc:grpChg chg="add del">
          <ac:chgData name="Ryan Larousse" userId="b18b482d-0d5d-4185-8bdf-42ce2756c0e0" providerId="ADAL" clId="{87219144-C512-478D-A272-7EED38179ABC}" dt="2024-07-01T15:33:56.060" v="1003" actId="26606"/>
          <ac:grpSpMkLst>
            <pc:docMk/>
            <pc:sldMk cId="1092875442" sldId="262"/>
            <ac:grpSpMk id="24" creationId="{67186895-7DAD-4EEE-BF1A-CC36B9426A43}"/>
          </ac:grpSpMkLst>
        </pc:grpChg>
        <pc:grpChg chg="add del">
          <ac:chgData name="Ryan Larousse" userId="b18b482d-0d5d-4185-8bdf-42ce2756c0e0" providerId="ADAL" clId="{87219144-C512-478D-A272-7EED38179ABC}" dt="2024-07-01T15:34:23.563" v="1010" actId="26606"/>
          <ac:grpSpMkLst>
            <pc:docMk/>
            <pc:sldMk cId="1092875442" sldId="262"/>
            <ac:grpSpMk id="28" creationId="{E2548C40-4C00-4E91-BFA6-84B4D66225A4}"/>
          </ac:grpSpMkLst>
        </pc:grpChg>
        <pc:grpChg chg="add del">
          <ac:chgData name="Ryan Larousse" userId="b18b482d-0d5d-4185-8bdf-42ce2756c0e0" providerId="ADAL" clId="{87219144-C512-478D-A272-7EED38179ABC}" dt="2024-07-01T15:34:25.149" v="1012" actId="26606"/>
          <ac:grpSpMkLst>
            <pc:docMk/>
            <pc:sldMk cId="1092875442" sldId="262"/>
            <ac:grpSpMk id="42" creationId="{BF4E480B-94D6-46F9-A2B6-B98D311FDC19}"/>
          </ac:grpSpMkLst>
        </pc:grpChg>
        <pc:grpChg chg="add">
          <ac:chgData name="Ryan Larousse" userId="b18b482d-0d5d-4185-8bdf-42ce2756c0e0" providerId="ADAL" clId="{87219144-C512-478D-A272-7EED38179ABC}" dt="2024-07-01T15:34:25.172" v="1013" actId="26606"/>
          <ac:grpSpMkLst>
            <pc:docMk/>
            <pc:sldMk cId="1092875442" sldId="262"/>
            <ac:grpSpMk id="54" creationId="{BF4E480B-94D6-46F9-A2B6-B98D311FDC19}"/>
          </ac:grpSpMkLst>
        </pc:grpChg>
        <pc:grpChg chg="add">
          <ac:chgData name="Ryan Larousse" userId="b18b482d-0d5d-4185-8bdf-42ce2756c0e0" providerId="ADAL" clId="{87219144-C512-478D-A272-7EED38179ABC}" dt="2024-07-01T15:34:25.172" v="1013" actId="26606"/>
          <ac:grpSpMkLst>
            <pc:docMk/>
            <pc:sldMk cId="1092875442" sldId="262"/>
            <ac:grpSpMk id="58" creationId="{E2548C40-4C00-4E91-BFA6-84B4D66225A4}"/>
          </ac:grpSpMkLst>
        </pc:grpChg>
        <pc:picChg chg="add mod">
          <ac:chgData name="Ryan Larousse" userId="b18b482d-0d5d-4185-8bdf-42ce2756c0e0" providerId="ADAL" clId="{87219144-C512-478D-A272-7EED38179ABC}" dt="2024-07-01T15:34:04.240" v="1005" actId="931"/>
          <ac:picMkLst>
            <pc:docMk/>
            <pc:sldMk cId="1092875442" sldId="262"/>
            <ac:picMk id="5" creationId="{777C3DEA-5C33-4495-81CB-B846459C2337}"/>
          </ac:picMkLst>
        </pc:picChg>
        <pc:picChg chg="add mod">
          <ac:chgData name="Ryan Larousse" userId="b18b482d-0d5d-4185-8bdf-42ce2756c0e0" providerId="ADAL" clId="{87219144-C512-478D-A272-7EED38179ABC}" dt="2024-07-01T15:34:25.172" v="1013" actId="26606"/>
          <ac:picMkLst>
            <pc:docMk/>
            <pc:sldMk cId="1092875442" sldId="262"/>
            <ac:picMk id="7" creationId="{66987621-4989-B83B-815E-3A747625993E}"/>
          </ac:picMkLst>
        </pc:picChg>
      </pc:sldChg>
      <pc:sldChg chg="addSp delSp modSp new mod setBg">
        <pc:chgData name="Ryan Larousse" userId="b18b482d-0d5d-4185-8bdf-42ce2756c0e0" providerId="ADAL" clId="{87219144-C512-478D-A272-7EED38179ABC}" dt="2024-07-01T15:43:49.443" v="1329"/>
        <pc:sldMkLst>
          <pc:docMk/>
          <pc:sldMk cId="303807250" sldId="263"/>
        </pc:sldMkLst>
        <pc:spChg chg="mod">
          <ac:chgData name="Ryan Larousse" userId="b18b482d-0d5d-4185-8bdf-42ce2756c0e0" providerId="ADAL" clId="{87219144-C512-478D-A272-7EED38179ABC}" dt="2024-07-01T15:43:49.443" v="1329"/>
          <ac:spMkLst>
            <pc:docMk/>
            <pc:sldMk cId="303807250" sldId="263"/>
            <ac:spMk id="2" creationId="{26BA847F-E292-DE3F-0219-B3D83637EAD1}"/>
          </ac:spMkLst>
        </pc:spChg>
        <pc:spChg chg="del">
          <ac:chgData name="Ryan Larousse" userId="b18b482d-0d5d-4185-8bdf-42ce2756c0e0" providerId="ADAL" clId="{87219144-C512-478D-A272-7EED38179ABC}" dt="2024-07-01T15:41:57.849" v="1320" actId="931"/>
          <ac:spMkLst>
            <pc:docMk/>
            <pc:sldMk cId="303807250" sldId="263"/>
            <ac:spMk id="3" creationId="{2B435AB3-BCFE-26CD-3CDA-4D759B6419C1}"/>
          </ac:spMkLst>
        </pc:spChg>
        <pc:spChg chg="add">
          <ac:chgData name="Ryan Larousse" userId="b18b482d-0d5d-4185-8bdf-42ce2756c0e0" providerId="ADAL" clId="{87219144-C512-478D-A272-7EED38179ABC}" dt="2024-07-01T15:42:06.088" v="1323" actId="26606"/>
          <ac:spMkLst>
            <pc:docMk/>
            <pc:sldMk cId="303807250" sldId="263"/>
            <ac:spMk id="22" creationId="{6DC8E2D9-6729-4614-8667-C1016D3182E4}"/>
          </ac:spMkLst>
        </pc:spChg>
        <pc:spChg chg="add">
          <ac:chgData name="Ryan Larousse" userId="b18b482d-0d5d-4185-8bdf-42ce2756c0e0" providerId="ADAL" clId="{87219144-C512-478D-A272-7EED38179ABC}" dt="2024-07-01T15:42:06.088" v="1323" actId="26606"/>
          <ac:spMkLst>
            <pc:docMk/>
            <pc:sldMk cId="303807250" sldId="263"/>
            <ac:spMk id="24" creationId="{EB9B5A19-3592-48E2-BC31-90E092BD68E1}"/>
          </ac:spMkLst>
        </pc:spChg>
        <pc:spChg chg="add">
          <ac:chgData name="Ryan Larousse" userId="b18b482d-0d5d-4185-8bdf-42ce2756c0e0" providerId="ADAL" clId="{87219144-C512-478D-A272-7EED38179ABC}" dt="2024-07-01T15:42:06.088" v="1323" actId="26606"/>
          <ac:spMkLst>
            <pc:docMk/>
            <pc:sldMk cId="303807250" sldId="263"/>
            <ac:spMk id="38" creationId="{DD99E1B6-CBC4-4306-9DFC-847D6D135208}"/>
          </ac:spMkLst>
        </pc:spChg>
        <pc:grpChg chg="add">
          <ac:chgData name="Ryan Larousse" userId="b18b482d-0d5d-4185-8bdf-42ce2756c0e0" providerId="ADAL" clId="{87219144-C512-478D-A272-7EED38179ABC}" dt="2024-07-01T15:42:06.088" v="1323" actId="26606"/>
          <ac:grpSpMkLst>
            <pc:docMk/>
            <pc:sldMk cId="303807250" sldId="263"/>
            <ac:grpSpMk id="10" creationId="{BF4E480B-94D6-46F9-A2B6-B98D311FDC19}"/>
          </ac:grpSpMkLst>
        </pc:grpChg>
        <pc:grpChg chg="add">
          <ac:chgData name="Ryan Larousse" userId="b18b482d-0d5d-4185-8bdf-42ce2756c0e0" providerId="ADAL" clId="{87219144-C512-478D-A272-7EED38179ABC}" dt="2024-07-01T15:42:06.088" v="1323" actId="26606"/>
          <ac:grpSpMkLst>
            <pc:docMk/>
            <pc:sldMk cId="303807250" sldId="263"/>
            <ac:grpSpMk id="26" creationId="{E2548C40-4C00-4E91-BFA6-84B4D66225A4}"/>
          </ac:grpSpMkLst>
        </pc:grpChg>
        <pc:picChg chg="add mod">
          <ac:chgData name="Ryan Larousse" userId="b18b482d-0d5d-4185-8bdf-42ce2756c0e0" providerId="ADAL" clId="{87219144-C512-478D-A272-7EED38179ABC}" dt="2024-07-01T15:42:06.088" v="1323" actId="26606"/>
          <ac:picMkLst>
            <pc:docMk/>
            <pc:sldMk cId="303807250" sldId="263"/>
            <ac:picMk id="5" creationId="{A3A11F39-830F-528C-DF78-7294017D7DAA}"/>
          </ac:picMkLst>
        </pc:picChg>
      </pc:sldChg>
      <pc:sldChg chg="addSp delSp modSp new mod setBg">
        <pc:chgData name="Ryan Larousse" userId="b18b482d-0d5d-4185-8bdf-42ce2756c0e0" providerId="ADAL" clId="{87219144-C512-478D-A272-7EED38179ABC}" dt="2024-07-01T20:36:37.857" v="5594" actId="20577"/>
        <pc:sldMkLst>
          <pc:docMk/>
          <pc:sldMk cId="1915030556" sldId="264"/>
        </pc:sldMkLst>
        <pc:spChg chg="mod ord">
          <ac:chgData name="Ryan Larousse" userId="b18b482d-0d5d-4185-8bdf-42ce2756c0e0" providerId="ADAL" clId="{87219144-C512-478D-A272-7EED38179ABC}" dt="2024-07-01T20:36:37.857" v="5594" actId="20577"/>
          <ac:spMkLst>
            <pc:docMk/>
            <pc:sldMk cId="1915030556" sldId="264"/>
            <ac:spMk id="2" creationId="{EFAE8C6C-C684-D818-A5B0-35049372C2D7}"/>
          </ac:spMkLst>
        </pc:spChg>
        <pc:spChg chg="del">
          <ac:chgData name="Ryan Larousse" userId="b18b482d-0d5d-4185-8bdf-42ce2756c0e0" providerId="ADAL" clId="{87219144-C512-478D-A272-7EED38179ABC}" dt="2024-07-01T15:54:27.590" v="1572" actId="931"/>
          <ac:spMkLst>
            <pc:docMk/>
            <pc:sldMk cId="1915030556" sldId="264"/>
            <ac:spMk id="3" creationId="{9B4E4190-5364-E33D-E811-F39DDDE91662}"/>
          </ac:spMkLst>
        </pc:spChg>
        <pc:spChg chg="add del mod">
          <ac:chgData name="Ryan Larousse" userId="b18b482d-0d5d-4185-8bdf-42ce2756c0e0" providerId="ADAL" clId="{87219144-C512-478D-A272-7EED38179ABC}" dt="2024-07-01T16:16:39.814" v="1752" actId="931"/>
          <ac:spMkLst>
            <pc:docMk/>
            <pc:sldMk cId="1915030556" sldId="264"/>
            <ac:spMk id="7" creationId="{77972B6F-1F2F-AB36-2AAC-A1A0A66BDAED}"/>
          </ac:spMkLst>
        </pc:spChg>
        <pc:spChg chg="add del">
          <ac:chgData name="Ryan Larousse" userId="b18b482d-0d5d-4185-8bdf-42ce2756c0e0" providerId="ADAL" clId="{87219144-C512-478D-A272-7EED38179ABC}" dt="2024-07-01T15:54:41.750" v="1578" actId="26606"/>
          <ac:spMkLst>
            <pc:docMk/>
            <pc:sldMk cId="1915030556" sldId="264"/>
            <ac:spMk id="9" creationId="{01EFA6E4-8DA2-5074-1D28-006B5D1571E2}"/>
          </ac:spMkLst>
        </pc:spChg>
        <pc:spChg chg="add del">
          <ac:chgData name="Ryan Larousse" userId="b18b482d-0d5d-4185-8bdf-42ce2756c0e0" providerId="ADAL" clId="{87219144-C512-478D-A272-7EED38179ABC}" dt="2024-07-01T15:54:38.745" v="1576" actId="26606"/>
          <ac:spMkLst>
            <pc:docMk/>
            <pc:sldMk cId="1915030556" sldId="264"/>
            <ac:spMk id="22" creationId="{6DC8E2D9-6729-4614-8667-C1016D3182E4}"/>
          </ac:spMkLst>
        </pc:spChg>
        <pc:spChg chg="add del">
          <ac:chgData name="Ryan Larousse" userId="b18b482d-0d5d-4185-8bdf-42ce2756c0e0" providerId="ADAL" clId="{87219144-C512-478D-A272-7EED38179ABC}" dt="2024-07-01T15:54:38.745" v="1576" actId="26606"/>
          <ac:spMkLst>
            <pc:docMk/>
            <pc:sldMk cId="1915030556" sldId="264"/>
            <ac:spMk id="24" creationId="{EB9B5A19-3592-48E2-BC31-90E092BD68E1}"/>
          </ac:spMkLst>
        </pc:spChg>
        <pc:spChg chg="add del">
          <ac:chgData name="Ryan Larousse" userId="b18b482d-0d5d-4185-8bdf-42ce2756c0e0" providerId="ADAL" clId="{87219144-C512-478D-A272-7EED38179ABC}" dt="2024-07-01T15:54:38.745" v="1576" actId="26606"/>
          <ac:spMkLst>
            <pc:docMk/>
            <pc:sldMk cId="1915030556" sldId="264"/>
            <ac:spMk id="38" creationId="{DD99E1B6-CBC4-4306-9DFC-847D6D135208}"/>
          </ac:spMkLst>
        </pc:spChg>
        <pc:spChg chg="add del">
          <ac:chgData name="Ryan Larousse" userId="b18b482d-0d5d-4185-8bdf-42ce2756c0e0" providerId="ADAL" clId="{87219144-C512-478D-A272-7EED38179ABC}" dt="2024-07-01T15:54:41.750" v="1578" actId="26606"/>
          <ac:spMkLst>
            <pc:docMk/>
            <pc:sldMk cId="1915030556" sldId="264"/>
            <ac:spMk id="40" creationId="{A37F6730-8F76-4239-8CBA-B914B02A75AB}"/>
          </ac:spMkLst>
        </pc:spChg>
        <pc:spChg chg="add del">
          <ac:chgData name="Ryan Larousse" userId="b18b482d-0d5d-4185-8bdf-42ce2756c0e0" providerId="ADAL" clId="{87219144-C512-478D-A272-7EED38179ABC}" dt="2024-07-01T15:54:41.750" v="1578" actId="26606"/>
          <ac:spMkLst>
            <pc:docMk/>
            <pc:sldMk cId="1915030556" sldId="264"/>
            <ac:spMk id="48" creationId="{71967F12-B0C4-4D31-8D63-89945DCD29D0}"/>
          </ac:spMkLst>
        </pc:spChg>
        <pc:spChg chg="add del">
          <ac:chgData name="Ryan Larousse" userId="b18b482d-0d5d-4185-8bdf-42ce2756c0e0" providerId="ADAL" clId="{87219144-C512-478D-A272-7EED38179ABC}" dt="2024-07-01T15:54:54.748" v="1580" actId="26606"/>
          <ac:spMkLst>
            <pc:docMk/>
            <pc:sldMk cId="1915030556" sldId="264"/>
            <ac:spMk id="53" creationId="{6DC8E2D9-6729-4614-8667-C1016D3182E4}"/>
          </ac:spMkLst>
        </pc:spChg>
        <pc:spChg chg="add del">
          <ac:chgData name="Ryan Larousse" userId="b18b482d-0d5d-4185-8bdf-42ce2756c0e0" providerId="ADAL" clId="{87219144-C512-478D-A272-7EED38179ABC}" dt="2024-07-01T15:56:16.026" v="1590" actId="26606"/>
          <ac:spMkLst>
            <pc:docMk/>
            <pc:sldMk cId="1915030556" sldId="264"/>
            <ac:spMk id="57" creationId="{7D2FD795-8DF5-44F0-8664-4D8F626DD85A}"/>
          </ac:spMkLst>
        </pc:spChg>
        <pc:spChg chg="add del">
          <ac:chgData name="Ryan Larousse" userId="b18b482d-0d5d-4185-8bdf-42ce2756c0e0" providerId="ADAL" clId="{87219144-C512-478D-A272-7EED38179ABC}" dt="2024-07-01T15:56:16.026" v="1590" actId="26606"/>
          <ac:spMkLst>
            <pc:docMk/>
            <pc:sldMk cId="1915030556" sldId="264"/>
            <ac:spMk id="66" creationId="{9D8267F7-1115-4F9A-BEF5-BB6664BCF0DB}"/>
          </ac:spMkLst>
        </pc:spChg>
        <pc:spChg chg="add del">
          <ac:chgData name="Ryan Larousse" userId="b18b482d-0d5d-4185-8bdf-42ce2756c0e0" providerId="ADAL" clId="{87219144-C512-478D-A272-7EED38179ABC}" dt="2024-07-01T15:56:16.026" v="1590" actId="26606"/>
          <ac:spMkLst>
            <pc:docMk/>
            <pc:sldMk cId="1915030556" sldId="264"/>
            <ac:spMk id="67" creationId="{CD829D9D-6BB4-9432-5B44-CC9C099923AD}"/>
          </ac:spMkLst>
        </pc:spChg>
        <pc:spChg chg="add del">
          <ac:chgData name="Ryan Larousse" userId="b18b482d-0d5d-4185-8bdf-42ce2756c0e0" providerId="ADAL" clId="{87219144-C512-478D-A272-7EED38179ABC}" dt="2024-07-01T16:12:33.689" v="1739" actId="26606"/>
          <ac:spMkLst>
            <pc:docMk/>
            <pc:sldMk cId="1915030556" sldId="264"/>
            <ac:spMk id="84" creationId="{6DC8E2D9-6729-4614-8667-C1016D3182E4}"/>
          </ac:spMkLst>
        </pc:spChg>
        <pc:spChg chg="add del">
          <ac:chgData name="Ryan Larousse" userId="b18b482d-0d5d-4185-8bdf-42ce2756c0e0" providerId="ADAL" clId="{87219144-C512-478D-A272-7EED38179ABC}" dt="2024-07-01T16:12:33.689" v="1739" actId="26606"/>
          <ac:spMkLst>
            <pc:docMk/>
            <pc:sldMk cId="1915030556" sldId="264"/>
            <ac:spMk id="86" creationId="{EB9B5A19-3592-48E2-BC31-90E092BD68E1}"/>
          </ac:spMkLst>
        </pc:spChg>
        <pc:spChg chg="add del">
          <ac:chgData name="Ryan Larousse" userId="b18b482d-0d5d-4185-8bdf-42ce2756c0e0" providerId="ADAL" clId="{87219144-C512-478D-A272-7EED38179ABC}" dt="2024-07-01T16:12:33.689" v="1739" actId="26606"/>
          <ac:spMkLst>
            <pc:docMk/>
            <pc:sldMk cId="1915030556" sldId="264"/>
            <ac:spMk id="100" creationId="{DD99E1B6-CBC4-4306-9DFC-847D6D135208}"/>
          </ac:spMkLst>
        </pc:spChg>
        <pc:spChg chg="add del">
          <ac:chgData name="Ryan Larousse" userId="b18b482d-0d5d-4185-8bdf-42ce2756c0e0" providerId="ADAL" clId="{87219144-C512-478D-A272-7EED38179ABC}" dt="2024-07-01T16:16:58.180" v="1757" actId="26606"/>
          <ac:spMkLst>
            <pc:docMk/>
            <pc:sldMk cId="1915030556" sldId="264"/>
            <ac:spMk id="117" creationId="{6DC8E2D9-6729-4614-8667-C1016D3182E4}"/>
          </ac:spMkLst>
        </pc:spChg>
        <pc:spChg chg="add del">
          <ac:chgData name="Ryan Larousse" userId="b18b482d-0d5d-4185-8bdf-42ce2756c0e0" providerId="ADAL" clId="{87219144-C512-478D-A272-7EED38179ABC}" dt="2024-07-01T16:16:58.180" v="1757" actId="26606"/>
          <ac:spMkLst>
            <pc:docMk/>
            <pc:sldMk cId="1915030556" sldId="264"/>
            <ac:spMk id="119" creationId="{9C51935E-4A08-4AE4-8E13-F40CD3C4F1C4}"/>
          </ac:spMkLst>
        </pc:spChg>
        <pc:spChg chg="add del">
          <ac:chgData name="Ryan Larousse" userId="b18b482d-0d5d-4185-8bdf-42ce2756c0e0" providerId="ADAL" clId="{87219144-C512-478D-A272-7EED38179ABC}" dt="2024-07-01T16:16:58.180" v="1757" actId="26606"/>
          <ac:spMkLst>
            <pc:docMk/>
            <pc:sldMk cId="1915030556" sldId="264"/>
            <ac:spMk id="121" creationId="{193F1402-2867-4C4F-A1BA-606198AD76B0}"/>
          </ac:spMkLst>
        </pc:spChg>
        <pc:spChg chg="add del">
          <ac:chgData name="Ryan Larousse" userId="b18b482d-0d5d-4185-8bdf-42ce2756c0e0" providerId="ADAL" clId="{87219144-C512-478D-A272-7EED38179ABC}" dt="2024-07-01T16:16:58.180" v="1757" actId="26606"/>
          <ac:spMkLst>
            <pc:docMk/>
            <pc:sldMk cId="1915030556" sldId="264"/>
            <ac:spMk id="123" creationId="{9887A981-7310-4FDA-96E6-73ECCD6C472B}"/>
          </ac:spMkLst>
        </pc:spChg>
        <pc:spChg chg="add del">
          <ac:chgData name="Ryan Larousse" userId="b18b482d-0d5d-4185-8bdf-42ce2756c0e0" providerId="ADAL" clId="{87219144-C512-478D-A272-7EED38179ABC}" dt="2024-07-01T16:16:58.180" v="1757" actId="26606"/>
          <ac:spMkLst>
            <pc:docMk/>
            <pc:sldMk cId="1915030556" sldId="264"/>
            <ac:spMk id="125" creationId="{FED4C940-D8EF-42FB-B65E-81A70494B8E6}"/>
          </ac:spMkLst>
        </pc:spChg>
        <pc:spChg chg="add del">
          <ac:chgData name="Ryan Larousse" userId="b18b482d-0d5d-4185-8bdf-42ce2756c0e0" providerId="ADAL" clId="{87219144-C512-478D-A272-7EED38179ABC}" dt="2024-07-01T16:16:58.180" v="1757" actId="26606"/>
          <ac:spMkLst>
            <pc:docMk/>
            <pc:sldMk cId="1915030556" sldId="264"/>
            <ac:spMk id="135" creationId="{445038F8-360D-46AD-B2F1-47DAB7AA07B2}"/>
          </ac:spMkLst>
        </pc:spChg>
        <pc:spChg chg="add del">
          <ac:chgData name="Ryan Larousse" userId="b18b482d-0d5d-4185-8bdf-42ce2756c0e0" providerId="ADAL" clId="{87219144-C512-478D-A272-7EED38179ABC}" dt="2024-07-01T16:16:58.180" v="1757" actId="26606"/>
          <ac:spMkLst>
            <pc:docMk/>
            <pc:sldMk cId="1915030556" sldId="264"/>
            <ac:spMk id="137" creationId="{E1297267-64FC-46DE-88B8-E76DC4691C8E}"/>
          </ac:spMkLst>
        </pc:spChg>
        <pc:spChg chg="add del">
          <ac:chgData name="Ryan Larousse" userId="b18b482d-0d5d-4185-8bdf-42ce2756c0e0" providerId="ADAL" clId="{87219144-C512-478D-A272-7EED38179ABC}" dt="2024-07-01T16:16:58.180" v="1757" actId="26606"/>
          <ac:spMkLst>
            <pc:docMk/>
            <pc:sldMk cId="1915030556" sldId="264"/>
            <ac:spMk id="139" creationId="{D0A09031-1697-4CF1-8372-9D6B798ED9DA}"/>
          </ac:spMkLst>
        </pc:spChg>
        <pc:spChg chg="add del">
          <ac:chgData name="Ryan Larousse" userId="b18b482d-0d5d-4185-8bdf-42ce2756c0e0" providerId="ADAL" clId="{87219144-C512-478D-A272-7EED38179ABC}" dt="2024-07-01T16:16:58.154" v="1756" actId="26606"/>
          <ac:spMkLst>
            <pc:docMk/>
            <pc:sldMk cId="1915030556" sldId="264"/>
            <ac:spMk id="156" creationId="{6DC8E2D9-6729-4614-8667-C1016D3182E4}"/>
          </ac:spMkLst>
        </pc:spChg>
        <pc:spChg chg="add">
          <ac:chgData name="Ryan Larousse" userId="b18b482d-0d5d-4185-8bdf-42ce2756c0e0" providerId="ADAL" clId="{87219144-C512-478D-A272-7EED38179ABC}" dt="2024-07-01T16:16:58.180" v="1757" actId="26606"/>
          <ac:spMkLst>
            <pc:docMk/>
            <pc:sldMk cId="1915030556" sldId="264"/>
            <ac:spMk id="160" creationId="{193F1402-2867-4C4F-A1BA-606198AD76B0}"/>
          </ac:spMkLst>
        </pc:spChg>
        <pc:spChg chg="add">
          <ac:chgData name="Ryan Larousse" userId="b18b482d-0d5d-4185-8bdf-42ce2756c0e0" providerId="ADAL" clId="{87219144-C512-478D-A272-7EED38179ABC}" dt="2024-07-01T16:16:58.180" v="1757" actId="26606"/>
          <ac:spMkLst>
            <pc:docMk/>
            <pc:sldMk cId="1915030556" sldId="264"/>
            <ac:spMk id="174" creationId="{445038F8-360D-46AD-B2F1-47DAB7AA07B2}"/>
          </ac:spMkLst>
        </pc:spChg>
        <pc:spChg chg="add">
          <ac:chgData name="Ryan Larousse" userId="b18b482d-0d5d-4185-8bdf-42ce2756c0e0" providerId="ADAL" clId="{87219144-C512-478D-A272-7EED38179ABC}" dt="2024-07-01T16:16:58.180" v="1757" actId="26606"/>
          <ac:spMkLst>
            <pc:docMk/>
            <pc:sldMk cId="1915030556" sldId="264"/>
            <ac:spMk id="176" creationId="{E1297267-64FC-46DE-88B8-E76DC4691C8E}"/>
          </ac:spMkLst>
        </pc:spChg>
        <pc:spChg chg="add">
          <ac:chgData name="Ryan Larousse" userId="b18b482d-0d5d-4185-8bdf-42ce2756c0e0" providerId="ADAL" clId="{87219144-C512-478D-A272-7EED38179ABC}" dt="2024-07-01T16:16:58.180" v="1757" actId="26606"/>
          <ac:spMkLst>
            <pc:docMk/>
            <pc:sldMk cId="1915030556" sldId="264"/>
            <ac:spMk id="178" creationId="{D0A09031-1697-4CF1-8372-9D6B798ED9DA}"/>
          </ac:spMkLst>
        </pc:spChg>
        <pc:spChg chg="add">
          <ac:chgData name="Ryan Larousse" userId="b18b482d-0d5d-4185-8bdf-42ce2756c0e0" providerId="ADAL" clId="{87219144-C512-478D-A272-7EED38179ABC}" dt="2024-07-01T16:16:58.180" v="1757" actId="26606"/>
          <ac:spMkLst>
            <pc:docMk/>
            <pc:sldMk cId="1915030556" sldId="264"/>
            <ac:spMk id="185" creationId="{6DC8E2D9-6729-4614-8667-C1016D3182E4}"/>
          </ac:spMkLst>
        </pc:spChg>
        <pc:spChg chg="add">
          <ac:chgData name="Ryan Larousse" userId="b18b482d-0d5d-4185-8bdf-42ce2756c0e0" providerId="ADAL" clId="{87219144-C512-478D-A272-7EED38179ABC}" dt="2024-07-01T16:16:58.180" v="1757" actId="26606"/>
          <ac:spMkLst>
            <pc:docMk/>
            <pc:sldMk cId="1915030556" sldId="264"/>
            <ac:spMk id="186" creationId="{9C51935E-4A08-4AE4-8E13-F40CD3C4F1C4}"/>
          </ac:spMkLst>
        </pc:spChg>
        <pc:spChg chg="add">
          <ac:chgData name="Ryan Larousse" userId="b18b482d-0d5d-4185-8bdf-42ce2756c0e0" providerId="ADAL" clId="{87219144-C512-478D-A272-7EED38179ABC}" dt="2024-07-01T16:16:58.180" v="1757" actId="26606"/>
          <ac:spMkLst>
            <pc:docMk/>
            <pc:sldMk cId="1915030556" sldId="264"/>
            <ac:spMk id="187" creationId="{9887A981-7310-4FDA-96E6-73ECCD6C472B}"/>
          </ac:spMkLst>
        </pc:spChg>
        <pc:spChg chg="add">
          <ac:chgData name="Ryan Larousse" userId="b18b482d-0d5d-4185-8bdf-42ce2756c0e0" providerId="ADAL" clId="{87219144-C512-478D-A272-7EED38179ABC}" dt="2024-07-01T16:16:58.180" v="1757" actId="26606"/>
          <ac:spMkLst>
            <pc:docMk/>
            <pc:sldMk cId="1915030556" sldId="264"/>
            <ac:spMk id="188" creationId="{FED4C940-D8EF-42FB-B65E-81A70494B8E6}"/>
          </ac:spMkLst>
        </pc:spChg>
        <pc:grpChg chg="add del">
          <ac:chgData name="Ryan Larousse" userId="b18b482d-0d5d-4185-8bdf-42ce2756c0e0" providerId="ADAL" clId="{87219144-C512-478D-A272-7EED38179ABC}" dt="2024-07-01T15:54:38.745" v="1576" actId="26606"/>
          <ac:grpSpMkLst>
            <pc:docMk/>
            <pc:sldMk cId="1915030556" sldId="264"/>
            <ac:grpSpMk id="10" creationId="{BF4E480B-94D6-46F9-A2B6-B98D311FDC19}"/>
          </ac:grpSpMkLst>
        </pc:grpChg>
        <pc:grpChg chg="add del">
          <ac:chgData name="Ryan Larousse" userId="b18b482d-0d5d-4185-8bdf-42ce2756c0e0" providerId="ADAL" clId="{87219144-C512-478D-A272-7EED38179ABC}" dt="2024-07-01T15:54:41.750" v="1578" actId="26606"/>
          <ac:grpSpMkLst>
            <pc:docMk/>
            <pc:sldMk cId="1915030556" sldId="264"/>
            <ac:grpSpMk id="14" creationId="{DE11E5CC-3C1F-4093-97B6-6433FBF9A9C4}"/>
          </ac:grpSpMkLst>
        </pc:grpChg>
        <pc:grpChg chg="add del">
          <ac:chgData name="Ryan Larousse" userId="b18b482d-0d5d-4185-8bdf-42ce2756c0e0" providerId="ADAL" clId="{87219144-C512-478D-A272-7EED38179ABC}" dt="2024-07-01T15:54:38.745" v="1576" actId="26606"/>
          <ac:grpSpMkLst>
            <pc:docMk/>
            <pc:sldMk cId="1915030556" sldId="264"/>
            <ac:grpSpMk id="26" creationId="{E2548C40-4C00-4E91-BFA6-84B4D66225A4}"/>
          </ac:grpSpMkLst>
        </pc:grpChg>
        <pc:grpChg chg="add del">
          <ac:chgData name="Ryan Larousse" userId="b18b482d-0d5d-4185-8bdf-42ce2756c0e0" providerId="ADAL" clId="{87219144-C512-478D-A272-7EED38179ABC}" dt="2024-07-01T15:54:54.748" v="1580" actId="26606"/>
          <ac:grpSpMkLst>
            <pc:docMk/>
            <pc:sldMk cId="1915030556" sldId="264"/>
            <ac:grpSpMk id="50" creationId="{BF4E480B-94D6-46F9-A2B6-B98D311FDC19}"/>
          </ac:grpSpMkLst>
        </pc:grpChg>
        <pc:grpChg chg="add del">
          <ac:chgData name="Ryan Larousse" userId="b18b482d-0d5d-4185-8bdf-42ce2756c0e0" providerId="ADAL" clId="{87219144-C512-478D-A272-7EED38179ABC}" dt="2024-07-01T15:54:54.748" v="1580" actId="26606"/>
          <ac:grpSpMkLst>
            <pc:docMk/>
            <pc:sldMk cId="1915030556" sldId="264"/>
            <ac:grpSpMk id="54" creationId="{67186895-7DAD-4EEE-BF1A-CC36B9426A43}"/>
          </ac:grpSpMkLst>
        </pc:grpChg>
        <pc:grpChg chg="add del">
          <ac:chgData name="Ryan Larousse" userId="b18b482d-0d5d-4185-8bdf-42ce2756c0e0" providerId="ADAL" clId="{87219144-C512-478D-A272-7EED38179ABC}" dt="2024-07-01T15:56:16.026" v="1590" actId="26606"/>
          <ac:grpSpMkLst>
            <pc:docMk/>
            <pc:sldMk cId="1915030556" sldId="264"/>
            <ac:grpSpMk id="58" creationId="{7C6B683D-13FA-4605-8648-01FC9C82FEC8}"/>
          </ac:grpSpMkLst>
        </pc:grpChg>
        <pc:grpChg chg="add del">
          <ac:chgData name="Ryan Larousse" userId="b18b482d-0d5d-4185-8bdf-42ce2756c0e0" providerId="ADAL" clId="{87219144-C512-478D-A272-7EED38179ABC}" dt="2024-07-01T16:12:33.689" v="1739" actId="26606"/>
          <ac:grpSpMkLst>
            <pc:docMk/>
            <pc:sldMk cId="1915030556" sldId="264"/>
            <ac:grpSpMk id="72" creationId="{BF4E480B-94D6-46F9-A2B6-B98D311FDC19}"/>
          </ac:grpSpMkLst>
        </pc:grpChg>
        <pc:grpChg chg="add del">
          <ac:chgData name="Ryan Larousse" userId="b18b482d-0d5d-4185-8bdf-42ce2756c0e0" providerId="ADAL" clId="{87219144-C512-478D-A272-7EED38179ABC}" dt="2024-07-01T16:12:33.689" v="1739" actId="26606"/>
          <ac:grpSpMkLst>
            <pc:docMk/>
            <pc:sldMk cId="1915030556" sldId="264"/>
            <ac:grpSpMk id="88" creationId="{E2548C40-4C00-4E91-BFA6-84B4D66225A4}"/>
          </ac:grpSpMkLst>
        </pc:grpChg>
        <pc:grpChg chg="add del">
          <ac:chgData name="Ryan Larousse" userId="b18b482d-0d5d-4185-8bdf-42ce2756c0e0" providerId="ADAL" clId="{87219144-C512-478D-A272-7EED38179ABC}" dt="2024-07-01T16:16:58.180" v="1757" actId="26606"/>
          <ac:grpSpMkLst>
            <pc:docMk/>
            <pc:sldMk cId="1915030556" sldId="264"/>
            <ac:grpSpMk id="105" creationId="{BF4E480B-94D6-46F9-A2B6-B98D311FDC19}"/>
          </ac:grpSpMkLst>
        </pc:grpChg>
        <pc:grpChg chg="add del">
          <ac:chgData name="Ryan Larousse" userId="b18b482d-0d5d-4185-8bdf-42ce2756c0e0" providerId="ADAL" clId="{87219144-C512-478D-A272-7EED38179ABC}" dt="2024-07-01T16:16:58.180" v="1757" actId="26606"/>
          <ac:grpSpMkLst>
            <pc:docMk/>
            <pc:sldMk cId="1915030556" sldId="264"/>
            <ac:grpSpMk id="127" creationId="{56A1B230-58D0-41AA-8ACD-0AE93078B8F9}"/>
          </ac:grpSpMkLst>
        </pc:grpChg>
        <pc:grpChg chg="add del">
          <ac:chgData name="Ryan Larousse" userId="b18b482d-0d5d-4185-8bdf-42ce2756c0e0" providerId="ADAL" clId="{87219144-C512-478D-A272-7EED38179ABC}" dt="2024-07-01T16:16:58.180" v="1757" actId="26606"/>
          <ac:grpSpMkLst>
            <pc:docMk/>
            <pc:sldMk cId="1915030556" sldId="264"/>
            <ac:grpSpMk id="131" creationId="{F7AEDD01-B338-442A-9214-A38E48E3FF21}"/>
          </ac:grpSpMkLst>
        </pc:grpChg>
        <pc:grpChg chg="add del">
          <ac:chgData name="Ryan Larousse" userId="b18b482d-0d5d-4185-8bdf-42ce2756c0e0" providerId="ADAL" clId="{87219144-C512-478D-A272-7EED38179ABC}" dt="2024-07-01T16:16:58.154" v="1756" actId="26606"/>
          <ac:grpSpMkLst>
            <pc:docMk/>
            <pc:sldMk cId="1915030556" sldId="264"/>
            <ac:grpSpMk id="144" creationId="{BF4E480B-94D6-46F9-A2B6-B98D311FDC19}"/>
          </ac:grpSpMkLst>
        </pc:grpChg>
        <pc:grpChg chg="add del">
          <ac:chgData name="Ryan Larousse" userId="b18b482d-0d5d-4185-8bdf-42ce2756c0e0" providerId="ADAL" clId="{87219144-C512-478D-A272-7EED38179ABC}" dt="2024-07-01T16:16:58.154" v="1756" actId="26606"/>
          <ac:grpSpMkLst>
            <pc:docMk/>
            <pc:sldMk cId="1915030556" sldId="264"/>
            <ac:grpSpMk id="158" creationId="{67186895-7DAD-4EEE-BF1A-CC36B9426A43}"/>
          </ac:grpSpMkLst>
        </pc:grpChg>
        <pc:grpChg chg="add">
          <ac:chgData name="Ryan Larousse" userId="b18b482d-0d5d-4185-8bdf-42ce2756c0e0" providerId="ADAL" clId="{87219144-C512-478D-A272-7EED38179ABC}" dt="2024-07-01T16:16:58.180" v="1757" actId="26606"/>
          <ac:grpSpMkLst>
            <pc:docMk/>
            <pc:sldMk cId="1915030556" sldId="264"/>
            <ac:grpSpMk id="170" creationId="{F7AEDD01-B338-442A-9214-A38E48E3FF21}"/>
          </ac:grpSpMkLst>
        </pc:grpChg>
        <pc:grpChg chg="add">
          <ac:chgData name="Ryan Larousse" userId="b18b482d-0d5d-4185-8bdf-42ce2756c0e0" providerId="ADAL" clId="{87219144-C512-478D-A272-7EED38179ABC}" dt="2024-07-01T16:16:58.180" v="1757" actId="26606"/>
          <ac:grpSpMkLst>
            <pc:docMk/>
            <pc:sldMk cId="1915030556" sldId="264"/>
            <ac:grpSpMk id="173" creationId="{BF4E480B-94D6-46F9-A2B6-B98D311FDC19}"/>
          </ac:grpSpMkLst>
        </pc:grpChg>
        <pc:grpChg chg="add">
          <ac:chgData name="Ryan Larousse" userId="b18b482d-0d5d-4185-8bdf-42ce2756c0e0" providerId="ADAL" clId="{87219144-C512-478D-A272-7EED38179ABC}" dt="2024-07-01T16:16:58.180" v="1757" actId="26606"/>
          <ac:grpSpMkLst>
            <pc:docMk/>
            <pc:sldMk cId="1915030556" sldId="264"/>
            <ac:grpSpMk id="189" creationId="{56A1B230-58D0-41AA-8ACD-0AE93078B8F9}"/>
          </ac:grpSpMkLst>
        </pc:grpChg>
        <pc:picChg chg="add del mod">
          <ac:chgData name="Ryan Larousse" userId="b18b482d-0d5d-4185-8bdf-42ce2756c0e0" providerId="ADAL" clId="{87219144-C512-478D-A272-7EED38179ABC}" dt="2024-07-01T16:16:24.886" v="1751" actId="21"/>
          <ac:picMkLst>
            <pc:docMk/>
            <pc:sldMk cId="1915030556" sldId="264"/>
            <ac:picMk id="5" creationId="{E2E18152-DAF5-1344-9BB6-8E2DD8C519C7}"/>
          </ac:picMkLst>
        </pc:picChg>
        <pc:picChg chg="add mod">
          <ac:chgData name="Ryan Larousse" userId="b18b482d-0d5d-4185-8bdf-42ce2756c0e0" providerId="ADAL" clId="{87219144-C512-478D-A272-7EED38179ABC}" dt="2024-07-01T16:16:58.180" v="1757" actId="26606"/>
          <ac:picMkLst>
            <pc:docMk/>
            <pc:sldMk cId="1915030556" sldId="264"/>
            <ac:picMk id="37" creationId="{2C093F14-6DF1-E563-D195-4C336693B4AD}"/>
          </ac:picMkLst>
        </pc:picChg>
      </pc:sldChg>
      <pc:sldChg chg="addSp delSp modSp new mod setBg">
        <pc:chgData name="Ryan Larousse" userId="b18b482d-0d5d-4185-8bdf-42ce2756c0e0" providerId="ADAL" clId="{87219144-C512-478D-A272-7EED38179ABC}" dt="2024-07-01T17:18:57.952" v="2728" actId="26606"/>
        <pc:sldMkLst>
          <pc:docMk/>
          <pc:sldMk cId="203239287" sldId="265"/>
        </pc:sldMkLst>
        <pc:spChg chg="mod">
          <ac:chgData name="Ryan Larousse" userId="b18b482d-0d5d-4185-8bdf-42ce2756c0e0" providerId="ADAL" clId="{87219144-C512-478D-A272-7EED38179ABC}" dt="2024-07-01T17:18:57.952" v="2728" actId="26606"/>
          <ac:spMkLst>
            <pc:docMk/>
            <pc:sldMk cId="203239287" sldId="265"/>
            <ac:spMk id="2" creationId="{5FAFC611-8F01-61CB-C421-35A782431BEE}"/>
          </ac:spMkLst>
        </pc:spChg>
        <pc:spChg chg="del">
          <ac:chgData name="Ryan Larousse" userId="b18b482d-0d5d-4185-8bdf-42ce2756c0e0" providerId="ADAL" clId="{87219144-C512-478D-A272-7EED38179ABC}" dt="2024-07-01T16:06:06.119" v="1704" actId="931"/>
          <ac:spMkLst>
            <pc:docMk/>
            <pc:sldMk cId="203239287" sldId="265"/>
            <ac:spMk id="3" creationId="{1C603782-4022-4A31-E312-467D28CF1C79}"/>
          </ac:spMkLst>
        </pc:spChg>
        <pc:spChg chg="add del mod">
          <ac:chgData name="Ryan Larousse" userId="b18b482d-0d5d-4185-8bdf-42ce2756c0e0" providerId="ADAL" clId="{87219144-C512-478D-A272-7EED38179ABC}" dt="2024-07-01T17:18:53.514" v="2725" actId="931"/>
          <ac:spMkLst>
            <pc:docMk/>
            <pc:sldMk cId="203239287" sldId="265"/>
            <ac:spMk id="7" creationId="{E054915B-2E46-AB47-A78C-F3D99CFD6729}"/>
          </ac:spMkLst>
        </pc:spChg>
        <pc:spChg chg="add del">
          <ac:chgData name="Ryan Larousse" userId="b18b482d-0d5d-4185-8bdf-42ce2756c0e0" providerId="ADAL" clId="{87219144-C512-478D-A272-7EED38179ABC}" dt="2024-07-01T17:18:57.952" v="2728" actId="26606"/>
          <ac:spMkLst>
            <pc:docMk/>
            <pc:sldMk cId="203239287" sldId="265"/>
            <ac:spMk id="22" creationId="{6DC8E2D9-6729-4614-8667-C1016D3182E4}"/>
          </ac:spMkLst>
        </pc:spChg>
        <pc:spChg chg="add del">
          <ac:chgData name="Ryan Larousse" userId="b18b482d-0d5d-4185-8bdf-42ce2756c0e0" providerId="ADAL" clId="{87219144-C512-478D-A272-7EED38179ABC}" dt="2024-07-01T17:18:57.952" v="2728" actId="26606"/>
          <ac:spMkLst>
            <pc:docMk/>
            <pc:sldMk cId="203239287" sldId="265"/>
            <ac:spMk id="24" creationId="{9C51935E-4A08-4AE4-8E13-F40CD3C4F1C4}"/>
          </ac:spMkLst>
        </pc:spChg>
        <pc:spChg chg="add del">
          <ac:chgData name="Ryan Larousse" userId="b18b482d-0d5d-4185-8bdf-42ce2756c0e0" providerId="ADAL" clId="{87219144-C512-478D-A272-7EED38179ABC}" dt="2024-07-01T17:18:57.952" v="2728" actId="26606"/>
          <ac:spMkLst>
            <pc:docMk/>
            <pc:sldMk cId="203239287" sldId="265"/>
            <ac:spMk id="38" creationId="{8CED433A-4441-4EF2-A360-2D5C19C7F3CD}"/>
          </ac:spMkLst>
        </pc:spChg>
        <pc:spChg chg="add">
          <ac:chgData name="Ryan Larousse" userId="b18b482d-0d5d-4185-8bdf-42ce2756c0e0" providerId="ADAL" clId="{87219144-C512-478D-A272-7EED38179ABC}" dt="2024-07-01T17:18:57.952" v="2728" actId="26606"/>
          <ac:spMkLst>
            <pc:docMk/>
            <pc:sldMk cId="203239287" sldId="265"/>
            <ac:spMk id="55" creationId="{6DC8E2D9-6729-4614-8667-C1016D3182E4}"/>
          </ac:spMkLst>
        </pc:spChg>
        <pc:spChg chg="add">
          <ac:chgData name="Ryan Larousse" userId="b18b482d-0d5d-4185-8bdf-42ce2756c0e0" providerId="ADAL" clId="{87219144-C512-478D-A272-7EED38179ABC}" dt="2024-07-01T17:18:57.952" v="2728" actId="26606"/>
          <ac:spMkLst>
            <pc:docMk/>
            <pc:sldMk cId="203239287" sldId="265"/>
            <ac:spMk id="57" creationId="{9C51935E-4A08-4AE4-8E13-F40CD3C4F1C4}"/>
          </ac:spMkLst>
        </pc:spChg>
        <pc:spChg chg="add">
          <ac:chgData name="Ryan Larousse" userId="b18b482d-0d5d-4185-8bdf-42ce2756c0e0" providerId="ADAL" clId="{87219144-C512-478D-A272-7EED38179ABC}" dt="2024-07-01T17:18:57.952" v="2728" actId="26606"/>
          <ac:spMkLst>
            <pc:docMk/>
            <pc:sldMk cId="203239287" sldId="265"/>
            <ac:spMk id="59" creationId="{193F1402-2867-4C4F-A1BA-606198AD76B0}"/>
          </ac:spMkLst>
        </pc:spChg>
        <pc:spChg chg="add">
          <ac:chgData name="Ryan Larousse" userId="b18b482d-0d5d-4185-8bdf-42ce2756c0e0" providerId="ADAL" clId="{87219144-C512-478D-A272-7EED38179ABC}" dt="2024-07-01T17:18:57.952" v="2728" actId="26606"/>
          <ac:spMkLst>
            <pc:docMk/>
            <pc:sldMk cId="203239287" sldId="265"/>
            <ac:spMk id="61" creationId="{9887A981-7310-4FDA-96E6-73ECCD6C472B}"/>
          </ac:spMkLst>
        </pc:spChg>
        <pc:spChg chg="add">
          <ac:chgData name="Ryan Larousse" userId="b18b482d-0d5d-4185-8bdf-42ce2756c0e0" providerId="ADAL" clId="{87219144-C512-478D-A272-7EED38179ABC}" dt="2024-07-01T17:18:57.952" v="2728" actId="26606"/>
          <ac:spMkLst>
            <pc:docMk/>
            <pc:sldMk cId="203239287" sldId="265"/>
            <ac:spMk id="63" creationId="{FED4C940-D8EF-42FB-B65E-81A70494B8E6}"/>
          </ac:spMkLst>
        </pc:spChg>
        <pc:spChg chg="add">
          <ac:chgData name="Ryan Larousse" userId="b18b482d-0d5d-4185-8bdf-42ce2756c0e0" providerId="ADAL" clId="{87219144-C512-478D-A272-7EED38179ABC}" dt="2024-07-01T17:18:57.952" v="2728" actId="26606"/>
          <ac:spMkLst>
            <pc:docMk/>
            <pc:sldMk cId="203239287" sldId="265"/>
            <ac:spMk id="73" creationId="{445038F8-360D-46AD-B2F1-47DAB7AA07B2}"/>
          </ac:spMkLst>
        </pc:spChg>
        <pc:spChg chg="add">
          <ac:chgData name="Ryan Larousse" userId="b18b482d-0d5d-4185-8bdf-42ce2756c0e0" providerId="ADAL" clId="{87219144-C512-478D-A272-7EED38179ABC}" dt="2024-07-01T17:18:57.952" v="2728" actId="26606"/>
          <ac:spMkLst>
            <pc:docMk/>
            <pc:sldMk cId="203239287" sldId="265"/>
            <ac:spMk id="75" creationId="{E1297267-64FC-46DE-88B8-E76DC4691C8E}"/>
          </ac:spMkLst>
        </pc:spChg>
        <pc:spChg chg="add">
          <ac:chgData name="Ryan Larousse" userId="b18b482d-0d5d-4185-8bdf-42ce2756c0e0" providerId="ADAL" clId="{87219144-C512-478D-A272-7EED38179ABC}" dt="2024-07-01T17:18:57.952" v="2728" actId="26606"/>
          <ac:spMkLst>
            <pc:docMk/>
            <pc:sldMk cId="203239287" sldId="265"/>
            <ac:spMk id="77" creationId="{D0A09031-1697-4CF1-8372-9D6B798ED9DA}"/>
          </ac:spMkLst>
        </pc:spChg>
        <pc:grpChg chg="add del">
          <ac:chgData name="Ryan Larousse" userId="b18b482d-0d5d-4185-8bdf-42ce2756c0e0" providerId="ADAL" clId="{87219144-C512-478D-A272-7EED38179ABC}" dt="2024-07-01T17:18:57.952" v="2728" actId="26606"/>
          <ac:grpSpMkLst>
            <pc:docMk/>
            <pc:sldMk cId="203239287" sldId="265"/>
            <ac:grpSpMk id="10" creationId="{BF4E480B-94D6-46F9-A2B6-B98D311FDC19}"/>
          </ac:grpSpMkLst>
        </pc:grpChg>
        <pc:grpChg chg="add del">
          <ac:chgData name="Ryan Larousse" userId="b18b482d-0d5d-4185-8bdf-42ce2756c0e0" providerId="ADAL" clId="{87219144-C512-478D-A272-7EED38179ABC}" dt="2024-07-01T17:18:57.952" v="2728" actId="26606"/>
          <ac:grpSpMkLst>
            <pc:docMk/>
            <pc:sldMk cId="203239287" sldId="265"/>
            <ac:grpSpMk id="26" creationId="{6E2935B3-43F9-4F49-AEEE-A09015DDFF57}"/>
          </ac:grpSpMkLst>
        </pc:grpChg>
        <pc:grpChg chg="add">
          <ac:chgData name="Ryan Larousse" userId="b18b482d-0d5d-4185-8bdf-42ce2756c0e0" providerId="ADAL" clId="{87219144-C512-478D-A272-7EED38179ABC}" dt="2024-07-01T17:18:57.952" v="2728" actId="26606"/>
          <ac:grpSpMkLst>
            <pc:docMk/>
            <pc:sldMk cId="203239287" sldId="265"/>
            <ac:grpSpMk id="43" creationId="{BF4E480B-94D6-46F9-A2B6-B98D311FDC19}"/>
          </ac:grpSpMkLst>
        </pc:grpChg>
        <pc:grpChg chg="add">
          <ac:chgData name="Ryan Larousse" userId="b18b482d-0d5d-4185-8bdf-42ce2756c0e0" providerId="ADAL" clId="{87219144-C512-478D-A272-7EED38179ABC}" dt="2024-07-01T17:18:57.952" v="2728" actId="26606"/>
          <ac:grpSpMkLst>
            <pc:docMk/>
            <pc:sldMk cId="203239287" sldId="265"/>
            <ac:grpSpMk id="65" creationId="{56A1B230-58D0-41AA-8ACD-0AE93078B8F9}"/>
          </ac:grpSpMkLst>
        </pc:grpChg>
        <pc:grpChg chg="add">
          <ac:chgData name="Ryan Larousse" userId="b18b482d-0d5d-4185-8bdf-42ce2756c0e0" providerId="ADAL" clId="{87219144-C512-478D-A272-7EED38179ABC}" dt="2024-07-01T17:18:57.952" v="2728" actId="26606"/>
          <ac:grpSpMkLst>
            <pc:docMk/>
            <pc:sldMk cId="203239287" sldId="265"/>
            <ac:grpSpMk id="69" creationId="{F7AEDD01-B338-442A-9214-A38E48E3FF21}"/>
          </ac:grpSpMkLst>
        </pc:grpChg>
        <pc:picChg chg="add del mod">
          <ac:chgData name="Ryan Larousse" userId="b18b482d-0d5d-4185-8bdf-42ce2756c0e0" providerId="ADAL" clId="{87219144-C512-478D-A272-7EED38179ABC}" dt="2024-07-01T17:18:31.990" v="2724" actId="21"/>
          <ac:picMkLst>
            <pc:docMk/>
            <pc:sldMk cId="203239287" sldId="265"/>
            <ac:picMk id="5" creationId="{A6CD478A-8102-A786-BB2C-087CD4492917}"/>
          </ac:picMkLst>
        </pc:picChg>
        <pc:picChg chg="add mod">
          <ac:chgData name="Ryan Larousse" userId="b18b482d-0d5d-4185-8bdf-42ce2756c0e0" providerId="ADAL" clId="{87219144-C512-478D-A272-7EED38179ABC}" dt="2024-07-01T17:18:57.952" v="2728" actId="26606"/>
          <ac:picMkLst>
            <pc:docMk/>
            <pc:sldMk cId="203239287" sldId="265"/>
            <ac:picMk id="9" creationId="{922A54E8-47F2-C3FC-F510-A053793309E4}"/>
          </ac:picMkLst>
        </pc:picChg>
      </pc:sldChg>
      <pc:sldChg chg="addSp delSp modSp new mod setBg">
        <pc:chgData name="Ryan Larousse" userId="b18b482d-0d5d-4185-8bdf-42ce2756c0e0" providerId="ADAL" clId="{87219144-C512-478D-A272-7EED38179ABC}" dt="2024-07-01T16:23:45.867" v="2295" actId="313"/>
        <pc:sldMkLst>
          <pc:docMk/>
          <pc:sldMk cId="1822615132" sldId="266"/>
        </pc:sldMkLst>
        <pc:spChg chg="mod">
          <ac:chgData name="Ryan Larousse" userId="b18b482d-0d5d-4185-8bdf-42ce2756c0e0" providerId="ADAL" clId="{87219144-C512-478D-A272-7EED38179ABC}" dt="2024-07-01T16:23:45.867" v="2295" actId="313"/>
          <ac:spMkLst>
            <pc:docMk/>
            <pc:sldMk cId="1822615132" sldId="266"/>
            <ac:spMk id="2" creationId="{7078C6F6-7A6B-2293-7D3D-1A8A5DF45C28}"/>
          </ac:spMkLst>
        </pc:spChg>
        <pc:spChg chg="del mod">
          <ac:chgData name="Ryan Larousse" userId="b18b482d-0d5d-4185-8bdf-42ce2756c0e0" providerId="ADAL" clId="{87219144-C512-478D-A272-7EED38179ABC}" dt="2024-07-01T16:23:28.800" v="2287" actId="931"/>
          <ac:spMkLst>
            <pc:docMk/>
            <pc:sldMk cId="1822615132" sldId="266"/>
            <ac:spMk id="3" creationId="{FD0FF296-8E6B-A368-883A-A14B174050F1}"/>
          </ac:spMkLst>
        </pc:spChg>
        <pc:spChg chg="add">
          <ac:chgData name="Ryan Larousse" userId="b18b482d-0d5d-4185-8bdf-42ce2756c0e0" providerId="ADAL" clId="{87219144-C512-478D-A272-7EED38179ABC}" dt="2024-07-01T16:23:33.306" v="2290" actId="26606"/>
          <ac:spMkLst>
            <pc:docMk/>
            <pc:sldMk cId="1822615132" sldId="266"/>
            <ac:spMk id="22" creationId="{6DC8E2D9-6729-4614-8667-C1016D3182E4}"/>
          </ac:spMkLst>
        </pc:spChg>
        <pc:spChg chg="add">
          <ac:chgData name="Ryan Larousse" userId="b18b482d-0d5d-4185-8bdf-42ce2756c0e0" providerId="ADAL" clId="{87219144-C512-478D-A272-7EED38179ABC}" dt="2024-07-01T16:23:33.306" v="2290" actId="26606"/>
          <ac:spMkLst>
            <pc:docMk/>
            <pc:sldMk cId="1822615132" sldId="266"/>
            <ac:spMk id="24" creationId="{9C51935E-4A08-4AE4-8E13-F40CD3C4F1C4}"/>
          </ac:spMkLst>
        </pc:spChg>
        <pc:spChg chg="add">
          <ac:chgData name="Ryan Larousse" userId="b18b482d-0d5d-4185-8bdf-42ce2756c0e0" providerId="ADAL" clId="{87219144-C512-478D-A272-7EED38179ABC}" dt="2024-07-01T16:23:33.306" v="2290" actId="26606"/>
          <ac:spMkLst>
            <pc:docMk/>
            <pc:sldMk cId="1822615132" sldId="266"/>
            <ac:spMk id="38" creationId="{8CED433A-4441-4EF2-A360-2D5C19C7F3CD}"/>
          </ac:spMkLst>
        </pc:spChg>
        <pc:grpChg chg="add">
          <ac:chgData name="Ryan Larousse" userId="b18b482d-0d5d-4185-8bdf-42ce2756c0e0" providerId="ADAL" clId="{87219144-C512-478D-A272-7EED38179ABC}" dt="2024-07-01T16:23:33.306" v="2290" actId="26606"/>
          <ac:grpSpMkLst>
            <pc:docMk/>
            <pc:sldMk cId="1822615132" sldId="266"/>
            <ac:grpSpMk id="10" creationId="{BF4E480B-94D6-46F9-A2B6-B98D311FDC19}"/>
          </ac:grpSpMkLst>
        </pc:grpChg>
        <pc:grpChg chg="add">
          <ac:chgData name="Ryan Larousse" userId="b18b482d-0d5d-4185-8bdf-42ce2756c0e0" providerId="ADAL" clId="{87219144-C512-478D-A272-7EED38179ABC}" dt="2024-07-01T16:23:33.306" v="2290" actId="26606"/>
          <ac:grpSpMkLst>
            <pc:docMk/>
            <pc:sldMk cId="1822615132" sldId="266"/>
            <ac:grpSpMk id="26" creationId="{6E2935B3-43F9-4F49-AEEE-A09015DDFF57}"/>
          </ac:grpSpMkLst>
        </pc:grpChg>
        <pc:picChg chg="add mod">
          <ac:chgData name="Ryan Larousse" userId="b18b482d-0d5d-4185-8bdf-42ce2756c0e0" providerId="ADAL" clId="{87219144-C512-478D-A272-7EED38179ABC}" dt="2024-07-01T16:23:33.306" v="2290" actId="26606"/>
          <ac:picMkLst>
            <pc:docMk/>
            <pc:sldMk cId="1822615132" sldId="266"/>
            <ac:picMk id="5" creationId="{A0BB0931-6DF6-185F-FDF8-726C766531F8}"/>
          </ac:picMkLst>
        </pc:picChg>
      </pc:sldChg>
      <pc:sldChg chg="addSp delSp modSp new mod setBg">
        <pc:chgData name="Ryan Larousse" userId="b18b482d-0d5d-4185-8bdf-42ce2756c0e0" providerId="ADAL" clId="{87219144-C512-478D-A272-7EED38179ABC}" dt="2024-07-01T20:40:10.405" v="5653" actId="20577"/>
        <pc:sldMkLst>
          <pc:docMk/>
          <pc:sldMk cId="1036330556" sldId="267"/>
        </pc:sldMkLst>
        <pc:spChg chg="mod">
          <ac:chgData name="Ryan Larousse" userId="b18b482d-0d5d-4185-8bdf-42ce2756c0e0" providerId="ADAL" clId="{87219144-C512-478D-A272-7EED38179ABC}" dt="2024-07-01T20:40:10.405" v="5653" actId="20577"/>
          <ac:spMkLst>
            <pc:docMk/>
            <pc:sldMk cId="1036330556" sldId="267"/>
            <ac:spMk id="2" creationId="{E8D8F201-BCD1-9CB9-D7B2-A14EB161453B}"/>
          </ac:spMkLst>
        </pc:spChg>
        <pc:spChg chg="del">
          <ac:chgData name="Ryan Larousse" userId="b18b482d-0d5d-4185-8bdf-42ce2756c0e0" providerId="ADAL" clId="{87219144-C512-478D-A272-7EED38179ABC}" dt="2024-07-01T17:38:28.733" v="2829" actId="931"/>
          <ac:spMkLst>
            <pc:docMk/>
            <pc:sldMk cId="1036330556" sldId="267"/>
            <ac:spMk id="3" creationId="{86D833BB-341F-AF7B-CB87-298F01450197}"/>
          </ac:spMkLst>
        </pc:spChg>
        <pc:spChg chg="add">
          <ac:chgData name="Ryan Larousse" userId="b18b482d-0d5d-4185-8bdf-42ce2756c0e0" providerId="ADAL" clId="{87219144-C512-478D-A272-7EED38179ABC}" dt="2024-07-01T17:38:32.531" v="2832" actId="26606"/>
          <ac:spMkLst>
            <pc:docMk/>
            <pc:sldMk cId="1036330556" sldId="267"/>
            <ac:spMk id="22" creationId="{6DC8E2D9-6729-4614-8667-C1016D3182E4}"/>
          </ac:spMkLst>
        </pc:spChg>
        <pc:spChg chg="add">
          <ac:chgData name="Ryan Larousse" userId="b18b482d-0d5d-4185-8bdf-42ce2756c0e0" providerId="ADAL" clId="{87219144-C512-478D-A272-7EED38179ABC}" dt="2024-07-01T17:38:32.531" v="2832" actId="26606"/>
          <ac:spMkLst>
            <pc:docMk/>
            <pc:sldMk cId="1036330556" sldId="267"/>
            <ac:spMk id="24" creationId="{EB9B5A19-3592-48E2-BC31-90E092BD68E1}"/>
          </ac:spMkLst>
        </pc:spChg>
        <pc:spChg chg="add">
          <ac:chgData name="Ryan Larousse" userId="b18b482d-0d5d-4185-8bdf-42ce2756c0e0" providerId="ADAL" clId="{87219144-C512-478D-A272-7EED38179ABC}" dt="2024-07-01T17:38:32.531" v="2832" actId="26606"/>
          <ac:spMkLst>
            <pc:docMk/>
            <pc:sldMk cId="1036330556" sldId="267"/>
            <ac:spMk id="38" creationId="{DD99E1B6-CBC4-4306-9DFC-847D6D135208}"/>
          </ac:spMkLst>
        </pc:spChg>
        <pc:grpChg chg="add">
          <ac:chgData name="Ryan Larousse" userId="b18b482d-0d5d-4185-8bdf-42ce2756c0e0" providerId="ADAL" clId="{87219144-C512-478D-A272-7EED38179ABC}" dt="2024-07-01T17:38:32.531" v="2832" actId="26606"/>
          <ac:grpSpMkLst>
            <pc:docMk/>
            <pc:sldMk cId="1036330556" sldId="267"/>
            <ac:grpSpMk id="10" creationId="{BF4E480B-94D6-46F9-A2B6-B98D311FDC19}"/>
          </ac:grpSpMkLst>
        </pc:grpChg>
        <pc:grpChg chg="add">
          <ac:chgData name="Ryan Larousse" userId="b18b482d-0d5d-4185-8bdf-42ce2756c0e0" providerId="ADAL" clId="{87219144-C512-478D-A272-7EED38179ABC}" dt="2024-07-01T17:38:32.531" v="2832" actId="26606"/>
          <ac:grpSpMkLst>
            <pc:docMk/>
            <pc:sldMk cId="1036330556" sldId="267"/>
            <ac:grpSpMk id="26" creationId="{E2548C40-4C00-4E91-BFA6-84B4D66225A4}"/>
          </ac:grpSpMkLst>
        </pc:grpChg>
        <pc:picChg chg="add mod">
          <ac:chgData name="Ryan Larousse" userId="b18b482d-0d5d-4185-8bdf-42ce2756c0e0" providerId="ADAL" clId="{87219144-C512-478D-A272-7EED38179ABC}" dt="2024-07-01T17:38:32.531" v="2832" actId="26606"/>
          <ac:picMkLst>
            <pc:docMk/>
            <pc:sldMk cId="1036330556" sldId="267"/>
            <ac:picMk id="5" creationId="{9CEB9C2D-B54A-55E5-A20F-4D9CC40B5DD1}"/>
          </ac:picMkLst>
        </pc:picChg>
      </pc:sldChg>
      <pc:sldChg chg="addSp delSp modSp new mod setBg">
        <pc:chgData name="Ryan Larousse" userId="b18b482d-0d5d-4185-8bdf-42ce2756c0e0" providerId="ADAL" clId="{87219144-C512-478D-A272-7EED38179ABC}" dt="2024-07-01T21:29:49.264" v="6022" actId="27636"/>
        <pc:sldMkLst>
          <pc:docMk/>
          <pc:sldMk cId="3607191248" sldId="268"/>
        </pc:sldMkLst>
        <pc:spChg chg="mod">
          <ac:chgData name="Ryan Larousse" userId="b18b482d-0d5d-4185-8bdf-42ce2756c0e0" providerId="ADAL" clId="{87219144-C512-478D-A272-7EED38179ABC}" dt="2024-07-01T21:29:49.264" v="6022" actId="27636"/>
          <ac:spMkLst>
            <pc:docMk/>
            <pc:sldMk cId="3607191248" sldId="268"/>
            <ac:spMk id="2" creationId="{AB9A12AA-20C7-BD1A-E1E2-AC9DDBA25BC0}"/>
          </ac:spMkLst>
        </pc:spChg>
        <pc:spChg chg="del">
          <ac:chgData name="Ryan Larousse" userId="b18b482d-0d5d-4185-8bdf-42ce2756c0e0" providerId="ADAL" clId="{87219144-C512-478D-A272-7EED38179ABC}" dt="2024-07-01T17:29:54.444" v="2820" actId="931"/>
          <ac:spMkLst>
            <pc:docMk/>
            <pc:sldMk cId="3607191248" sldId="268"/>
            <ac:spMk id="3" creationId="{AA38A8CF-673B-EA61-746E-8326CAC5467D}"/>
          </ac:spMkLst>
        </pc:spChg>
        <pc:spChg chg="add">
          <ac:chgData name="Ryan Larousse" userId="b18b482d-0d5d-4185-8bdf-42ce2756c0e0" providerId="ADAL" clId="{87219144-C512-478D-A272-7EED38179ABC}" dt="2024-07-01T17:29:59.579" v="2823" actId="26606"/>
          <ac:spMkLst>
            <pc:docMk/>
            <pc:sldMk cId="3607191248" sldId="268"/>
            <ac:spMk id="22" creationId="{6DC8E2D9-6729-4614-8667-C1016D3182E4}"/>
          </ac:spMkLst>
        </pc:spChg>
        <pc:spChg chg="add">
          <ac:chgData name="Ryan Larousse" userId="b18b482d-0d5d-4185-8bdf-42ce2756c0e0" providerId="ADAL" clId="{87219144-C512-478D-A272-7EED38179ABC}" dt="2024-07-01T17:29:59.579" v="2823" actId="26606"/>
          <ac:spMkLst>
            <pc:docMk/>
            <pc:sldMk cId="3607191248" sldId="268"/>
            <ac:spMk id="24" creationId="{EB9B5A19-3592-48E2-BC31-90E092BD68E1}"/>
          </ac:spMkLst>
        </pc:spChg>
        <pc:spChg chg="add">
          <ac:chgData name="Ryan Larousse" userId="b18b482d-0d5d-4185-8bdf-42ce2756c0e0" providerId="ADAL" clId="{87219144-C512-478D-A272-7EED38179ABC}" dt="2024-07-01T17:29:59.579" v="2823" actId="26606"/>
          <ac:spMkLst>
            <pc:docMk/>
            <pc:sldMk cId="3607191248" sldId="268"/>
            <ac:spMk id="38" creationId="{DD99E1B6-CBC4-4306-9DFC-847D6D135208}"/>
          </ac:spMkLst>
        </pc:spChg>
        <pc:grpChg chg="add">
          <ac:chgData name="Ryan Larousse" userId="b18b482d-0d5d-4185-8bdf-42ce2756c0e0" providerId="ADAL" clId="{87219144-C512-478D-A272-7EED38179ABC}" dt="2024-07-01T17:29:59.579" v="2823" actId="26606"/>
          <ac:grpSpMkLst>
            <pc:docMk/>
            <pc:sldMk cId="3607191248" sldId="268"/>
            <ac:grpSpMk id="10" creationId="{BF4E480B-94D6-46F9-A2B6-B98D311FDC19}"/>
          </ac:grpSpMkLst>
        </pc:grpChg>
        <pc:grpChg chg="add">
          <ac:chgData name="Ryan Larousse" userId="b18b482d-0d5d-4185-8bdf-42ce2756c0e0" providerId="ADAL" clId="{87219144-C512-478D-A272-7EED38179ABC}" dt="2024-07-01T17:29:59.579" v="2823" actId="26606"/>
          <ac:grpSpMkLst>
            <pc:docMk/>
            <pc:sldMk cId="3607191248" sldId="268"/>
            <ac:grpSpMk id="26" creationId="{E2548C40-4C00-4E91-BFA6-84B4D66225A4}"/>
          </ac:grpSpMkLst>
        </pc:grpChg>
        <pc:picChg chg="add mod">
          <ac:chgData name="Ryan Larousse" userId="b18b482d-0d5d-4185-8bdf-42ce2756c0e0" providerId="ADAL" clId="{87219144-C512-478D-A272-7EED38179ABC}" dt="2024-07-01T17:30:11.823" v="2827" actId="14100"/>
          <ac:picMkLst>
            <pc:docMk/>
            <pc:sldMk cId="3607191248" sldId="268"/>
            <ac:picMk id="5" creationId="{92989E35-2D1F-2649-15CB-77B5BBA152DE}"/>
          </ac:picMkLst>
        </pc:picChg>
      </pc:sldChg>
      <pc:sldChg chg="addSp delSp modSp new mod setBg">
        <pc:chgData name="Ryan Larousse" userId="b18b482d-0d5d-4185-8bdf-42ce2756c0e0" providerId="ADAL" clId="{87219144-C512-478D-A272-7EED38179ABC}" dt="2024-07-01T21:30:43.101" v="6041" actId="20577"/>
        <pc:sldMkLst>
          <pc:docMk/>
          <pc:sldMk cId="3641524229" sldId="269"/>
        </pc:sldMkLst>
        <pc:spChg chg="mod">
          <ac:chgData name="Ryan Larousse" userId="b18b482d-0d5d-4185-8bdf-42ce2756c0e0" providerId="ADAL" clId="{87219144-C512-478D-A272-7EED38179ABC}" dt="2024-07-01T21:30:43.101" v="6041" actId="20577"/>
          <ac:spMkLst>
            <pc:docMk/>
            <pc:sldMk cId="3641524229" sldId="269"/>
            <ac:spMk id="2" creationId="{04AA3A29-5350-4038-70FE-567EF2970DD1}"/>
          </ac:spMkLst>
        </pc:spChg>
        <pc:spChg chg="del">
          <ac:chgData name="Ryan Larousse" userId="b18b482d-0d5d-4185-8bdf-42ce2756c0e0" providerId="ADAL" clId="{87219144-C512-478D-A272-7EED38179ABC}" dt="2024-07-01T17:52:47.207" v="2878" actId="931"/>
          <ac:spMkLst>
            <pc:docMk/>
            <pc:sldMk cId="3641524229" sldId="269"/>
            <ac:spMk id="3" creationId="{D2DBE2F6-0A77-86C3-FD95-31DA039A7FC4}"/>
          </ac:spMkLst>
        </pc:spChg>
        <pc:spChg chg="add">
          <ac:chgData name="Ryan Larousse" userId="b18b482d-0d5d-4185-8bdf-42ce2756c0e0" providerId="ADAL" clId="{87219144-C512-478D-A272-7EED38179ABC}" dt="2024-07-01T17:52:54.875" v="2879" actId="26606"/>
          <ac:spMkLst>
            <pc:docMk/>
            <pc:sldMk cId="3641524229" sldId="269"/>
            <ac:spMk id="22" creationId="{6DC8E2D9-6729-4614-8667-C1016D3182E4}"/>
          </ac:spMkLst>
        </pc:spChg>
        <pc:spChg chg="add">
          <ac:chgData name="Ryan Larousse" userId="b18b482d-0d5d-4185-8bdf-42ce2756c0e0" providerId="ADAL" clId="{87219144-C512-478D-A272-7EED38179ABC}" dt="2024-07-01T17:52:54.875" v="2879" actId="26606"/>
          <ac:spMkLst>
            <pc:docMk/>
            <pc:sldMk cId="3641524229" sldId="269"/>
            <ac:spMk id="24" creationId="{EB9B5A19-3592-48E2-BC31-90E092BD68E1}"/>
          </ac:spMkLst>
        </pc:spChg>
        <pc:spChg chg="add">
          <ac:chgData name="Ryan Larousse" userId="b18b482d-0d5d-4185-8bdf-42ce2756c0e0" providerId="ADAL" clId="{87219144-C512-478D-A272-7EED38179ABC}" dt="2024-07-01T17:52:54.875" v="2879" actId="26606"/>
          <ac:spMkLst>
            <pc:docMk/>
            <pc:sldMk cId="3641524229" sldId="269"/>
            <ac:spMk id="38" creationId="{DD99E1B6-CBC4-4306-9DFC-847D6D135208}"/>
          </ac:spMkLst>
        </pc:spChg>
        <pc:grpChg chg="add">
          <ac:chgData name="Ryan Larousse" userId="b18b482d-0d5d-4185-8bdf-42ce2756c0e0" providerId="ADAL" clId="{87219144-C512-478D-A272-7EED38179ABC}" dt="2024-07-01T17:52:54.875" v="2879" actId="26606"/>
          <ac:grpSpMkLst>
            <pc:docMk/>
            <pc:sldMk cId="3641524229" sldId="269"/>
            <ac:grpSpMk id="10" creationId="{BF4E480B-94D6-46F9-A2B6-B98D311FDC19}"/>
          </ac:grpSpMkLst>
        </pc:grpChg>
        <pc:grpChg chg="add">
          <ac:chgData name="Ryan Larousse" userId="b18b482d-0d5d-4185-8bdf-42ce2756c0e0" providerId="ADAL" clId="{87219144-C512-478D-A272-7EED38179ABC}" dt="2024-07-01T17:52:54.875" v="2879" actId="26606"/>
          <ac:grpSpMkLst>
            <pc:docMk/>
            <pc:sldMk cId="3641524229" sldId="269"/>
            <ac:grpSpMk id="26" creationId="{E2548C40-4C00-4E91-BFA6-84B4D66225A4}"/>
          </ac:grpSpMkLst>
        </pc:grpChg>
        <pc:picChg chg="add mod">
          <ac:chgData name="Ryan Larousse" userId="b18b482d-0d5d-4185-8bdf-42ce2756c0e0" providerId="ADAL" clId="{87219144-C512-478D-A272-7EED38179ABC}" dt="2024-07-01T17:52:54.875" v="2879" actId="26606"/>
          <ac:picMkLst>
            <pc:docMk/>
            <pc:sldMk cId="3641524229" sldId="269"/>
            <ac:picMk id="5" creationId="{90875F7B-7EB7-6F48-F09A-D4B22CBCF480}"/>
          </ac:picMkLst>
        </pc:picChg>
      </pc:sldChg>
      <pc:sldChg chg="addSp delSp modSp new mod setBg">
        <pc:chgData name="Ryan Larousse" userId="b18b482d-0d5d-4185-8bdf-42ce2756c0e0" providerId="ADAL" clId="{87219144-C512-478D-A272-7EED38179ABC}" dt="2024-07-01T20:02:07.522" v="4912" actId="20577"/>
        <pc:sldMkLst>
          <pc:docMk/>
          <pc:sldMk cId="2161046560" sldId="270"/>
        </pc:sldMkLst>
        <pc:spChg chg="mod ord">
          <ac:chgData name="Ryan Larousse" userId="b18b482d-0d5d-4185-8bdf-42ce2756c0e0" providerId="ADAL" clId="{87219144-C512-478D-A272-7EED38179ABC}" dt="2024-07-01T20:02:07.522" v="4912" actId="20577"/>
          <ac:spMkLst>
            <pc:docMk/>
            <pc:sldMk cId="2161046560" sldId="270"/>
            <ac:spMk id="2" creationId="{5A185E0A-8067-BC4C-B1BD-457BC56BD3B4}"/>
          </ac:spMkLst>
        </pc:spChg>
        <pc:spChg chg="del">
          <ac:chgData name="Ryan Larousse" userId="b18b482d-0d5d-4185-8bdf-42ce2756c0e0" providerId="ADAL" clId="{87219144-C512-478D-A272-7EED38179ABC}" dt="2024-07-01T18:05:20.553" v="3013" actId="931"/>
          <ac:spMkLst>
            <pc:docMk/>
            <pc:sldMk cId="2161046560" sldId="270"/>
            <ac:spMk id="3" creationId="{6CEDC67B-3F42-5E45-A230-01D6DF7D89BB}"/>
          </ac:spMkLst>
        </pc:spChg>
        <pc:spChg chg="add">
          <ac:chgData name="Ryan Larousse" userId="b18b482d-0d5d-4185-8bdf-42ce2756c0e0" providerId="ADAL" clId="{87219144-C512-478D-A272-7EED38179ABC}" dt="2024-07-01T18:05:25.734" v="3016" actId="26606"/>
          <ac:spMkLst>
            <pc:docMk/>
            <pc:sldMk cId="2161046560" sldId="270"/>
            <ac:spMk id="22" creationId="{6DC8E2D9-6729-4614-8667-C1016D3182E4}"/>
          </ac:spMkLst>
        </pc:spChg>
        <pc:grpChg chg="add">
          <ac:chgData name="Ryan Larousse" userId="b18b482d-0d5d-4185-8bdf-42ce2756c0e0" providerId="ADAL" clId="{87219144-C512-478D-A272-7EED38179ABC}" dt="2024-07-01T18:05:25.734" v="3016" actId="26606"/>
          <ac:grpSpMkLst>
            <pc:docMk/>
            <pc:sldMk cId="2161046560" sldId="270"/>
            <ac:grpSpMk id="10" creationId="{BF4E480B-94D6-46F9-A2B6-B98D311FDC19}"/>
          </ac:grpSpMkLst>
        </pc:grpChg>
        <pc:grpChg chg="add">
          <ac:chgData name="Ryan Larousse" userId="b18b482d-0d5d-4185-8bdf-42ce2756c0e0" providerId="ADAL" clId="{87219144-C512-478D-A272-7EED38179ABC}" dt="2024-07-01T18:05:25.734" v="3016" actId="26606"/>
          <ac:grpSpMkLst>
            <pc:docMk/>
            <pc:sldMk cId="2161046560" sldId="270"/>
            <ac:grpSpMk id="24" creationId="{67186895-7DAD-4EEE-BF1A-CC36B9426A43}"/>
          </ac:grpSpMkLst>
        </pc:grpChg>
        <pc:picChg chg="add mod">
          <ac:chgData name="Ryan Larousse" userId="b18b482d-0d5d-4185-8bdf-42ce2756c0e0" providerId="ADAL" clId="{87219144-C512-478D-A272-7EED38179ABC}" dt="2024-07-01T18:05:25.734" v="3016" actId="26606"/>
          <ac:picMkLst>
            <pc:docMk/>
            <pc:sldMk cId="2161046560" sldId="270"/>
            <ac:picMk id="5" creationId="{CDCAF994-FDAE-3CDF-EC43-06CA3DAF8D5C}"/>
          </ac:picMkLst>
        </pc:picChg>
      </pc:sldChg>
      <pc:sldChg chg="addSp delSp modSp new mod setBg">
        <pc:chgData name="Ryan Larousse" userId="b18b482d-0d5d-4185-8bdf-42ce2756c0e0" providerId="ADAL" clId="{87219144-C512-478D-A272-7EED38179ABC}" dt="2024-07-03T13:08:43.549" v="6762" actId="20577"/>
        <pc:sldMkLst>
          <pc:docMk/>
          <pc:sldMk cId="2626701802" sldId="271"/>
        </pc:sldMkLst>
        <pc:spChg chg="mod">
          <ac:chgData name="Ryan Larousse" userId="b18b482d-0d5d-4185-8bdf-42ce2756c0e0" providerId="ADAL" clId="{87219144-C512-478D-A272-7EED38179ABC}" dt="2024-07-03T13:08:43.549" v="6762" actId="20577"/>
          <ac:spMkLst>
            <pc:docMk/>
            <pc:sldMk cId="2626701802" sldId="271"/>
            <ac:spMk id="2" creationId="{93E3731B-B7F7-E3D1-3466-58BC5C0F72AC}"/>
          </ac:spMkLst>
        </pc:spChg>
        <pc:spChg chg="del">
          <ac:chgData name="Ryan Larousse" userId="b18b482d-0d5d-4185-8bdf-42ce2756c0e0" providerId="ADAL" clId="{87219144-C512-478D-A272-7EED38179ABC}" dt="2024-07-01T18:09:07.083" v="3122" actId="931"/>
          <ac:spMkLst>
            <pc:docMk/>
            <pc:sldMk cId="2626701802" sldId="271"/>
            <ac:spMk id="3" creationId="{D0EAE22E-7258-ACEA-6ACB-95C2118E375E}"/>
          </ac:spMkLst>
        </pc:spChg>
        <pc:spChg chg="add del">
          <ac:chgData name="Ryan Larousse" userId="b18b482d-0d5d-4185-8bdf-42ce2756c0e0" providerId="ADAL" clId="{87219144-C512-478D-A272-7EED38179ABC}" dt="2024-07-01T18:11:18.916" v="3141" actId="26606"/>
          <ac:spMkLst>
            <pc:docMk/>
            <pc:sldMk cId="2626701802" sldId="271"/>
            <ac:spMk id="7" creationId="{182D455B-C993-4AC2-BAC2-D5C9890CEF7F}"/>
          </ac:spMkLst>
        </pc:spChg>
        <pc:spChg chg="add del mod">
          <ac:chgData name="Ryan Larousse" userId="b18b482d-0d5d-4185-8bdf-42ce2756c0e0" providerId="ADAL" clId="{87219144-C512-478D-A272-7EED38179ABC}" dt="2024-07-01T18:11:18.916" v="3141" actId="26606"/>
          <ac:spMkLst>
            <pc:docMk/>
            <pc:sldMk cId="2626701802" sldId="271"/>
            <ac:spMk id="9" creationId="{C13CA961-428D-C07E-A9B1-A77032032E7F}"/>
          </ac:spMkLst>
        </pc:spChg>
        <pc:spChg chg="add">
          <ac:chgData name="Ryan Larousse" userId="b18b482d-0d5d-4185-8bdf-42ce2756c0e0" providerId="ADAL" clId="{87219144-C512-478D-A272-7EED38179ABC}" dt="2024-07-01T18:11:18.916" v="3141" actId="26606"/>
          <ac:spMkLst>
            <pc:docMk/>
            <pc:sldMk cId="2626701802" sldId="271"/>
            <ac:spMk id="13" creationId="{6DC8E2D9-6729-4614-8667-C1016D3182E4}"/>
          </ac:spMkLst>
        </pc:spChg>
        <pc:spChg chg="add del">
          <ac:chgData name="Ryan Larousse" userId="b18b482d-0d5d-4185-8bdf-42ce2756c0e0" providerId="ADAL" clId="{87219144-C512-478D-A272-7EED38179ABC}" dt="2024-07-01T18:10:01.954" v="3130" actId="26606"/>
          <ac:spMkLst>
            <pc:docMk/>
            <pc:sldMk cId="2626701802" sldId="271"/>
            <ac:spMk id="22" creationId="{6DC8E2D9-6729-4614-8667-C1016D3182E4}"/>
          </ac:spMkLst>
        </pc:spChg>
        <pc:spChg chg="add del">
          <ac:chgData name="Ryan Larousse" userId="b18b482d-0d5d-4185-8bdf-42ce2756c0e0" providerId="ADAL" clId="{87219144-C512-478D-A272-7EED38179ABC}" dt="2024-07-01T18:10:01.954" v="3130" actId="26606"/>
          <ac:spMkLst>
            <pc:docMk/>
            <pc:sldMk cId="2626701802" sldId="271"/>
            <ac:spMk id="24" creationId="{EB9B5A19-3592-48E2-BC31-90E092BD68E1}"/>
          </ac:spMkLst>
        </pc:spChg>
        <pc:spChg chg="add">
          <ac:chgData name="Ryan Larousse" userId="b18b482d-0d5d-4185-8bdf-42ce2756c0e0" providerId="ADAL" clId="{87219144-C512-478D-A272-7EED38179ABC}" dt="2024-07-01T18:11:18.916" v="3141" actId="26606"/>
          <ac:spMkLst>
            <pc:docMk/>
            <pc:sldMk cId="2626701802" sldId="271"/>
            <ac:spMk id="28" creationId="{EB9B5A19-3592-48E2-BC31-90E092BD68E1}"/>
          </ac:spMkLst>
        </pc:spChg>
        <pc:spChg chg="add del">
          <ac:chgData name="Ryan Larousse" userId="b18b482d-0d5d-4185-8bdf-42ce2756c0e0" providerId="ADAL" clId="{87219144-C512-478D-A272-7EED38179ABC}" dt="2024-07-01T18:10:01.954" v="3130" actId="26606"/>
          <ac:spMkLst>
            <pc:docMk/>
            <pc:sldMk cId="2626701802" sldId="271"/>
            <ac:spMk id="38" creationId="{DD99E1B6-CBC4-4306-9DFC-847D6D135208}"/>
          </ac:spMkLst>
        </pc:spChg>
        <pc:spChg chg="add">
          <ac:chgData name="Ryan Larousse" userId="b18b482d-0d5d-4185-8bdf-42ce2756c0e0" providerId="ADAL" clId="{87219144-C512-478D-A272-7EED38179ABC}" dt="2024-07-01T18:11:18.916" v="3141" actId="26606"/>
          <ac:spMkLst>
            <pc:docMk/>
            <pc:sldMk cId="2626701802" sldId="271"/>
            <ac:spMk id="42" creationId="{DD99E1B6-CBC4-4306-9DFC-847D6D135208}"/>
          </ac:spMkLst>
        </pc:spChg>
        <pc:grpChg chg="add del">
          <ac:chgData name="Ryan Larousse" userId="b18b482d-0d5d-4185-8bdf-42ce2756c0e0" providerId="ADAL" clId="{87219144-C512-478D-A272-7EED38179ABC}" dt="2024-07-01T18:10:01.954" v="3130" actId="26606"/>
          <ac:grpSpMkLst>
            <pc:docMk/>
            <pc:sldMk cId="2626701802" sldId="271"/>
            <ac:grpSpMk id="10" creationId="{BF4E480B-94D6-46F9-A2B6-B98D311FDC19}"/>
          </ac:grpSpMkLst>
        </pc:grpChg>
        <pc:grpChg chg="add">
          <ac:chgData name="Ryan Larousse" userId="b18b482d-0d5d-4185-8bdf-42ce2756c0e0" providerId="ADAL" clId="{87219144-C512-478D-A272-7EED38179ABC}" dt="2024-07-01T18:11:18.916" v="3141" actId="26606"/>
          <ac:grpSpMkLst>
            <pc:docMk/>
            <pc:sldMk cId="2626701802" sldId="271"/>
            <ac:grpSpMk id="14" creationId="{BF4E480B-94D6-46F9-A2B6-B98D311FDC19}"/>
          </ac:grpSpMkLst>
        </pc:grpChg>
        <pc:grpChg chg="add del">
          <ac:chgData name="Ryan Larousse" userId="b18b482d-0d5d-4185-8bdf-42ce2756c0e0" providerId="ADAL" clId="{87219144-C512-478D-A272-7EED38179ABC}" dt="2024-07-01T18:10:01.954" v="3130" actId="26606"/>
          <ac:grpSpMkLst>
            <pc:docMk/>
            <pc:sldMk cId="2626701802" sldId="271"/>
            <ac:grpSpMk id="26" creationId="{E2548C40-4C00-4E91-BFA6-84B4D66225A4}"/>
          </ac:grpSpMkLst>
        </pc:grpChg>
        <pc:grpChg chg="add">
          <ac:chgData name="Ryan Larousse" userId="b18b482d-0d5d-4185-8bdf-42ce2756c0e0" providerId="ADAL" clId="{87219144-C512-478D-A272-7EED38179ABC}" dt="2024-07-01T18:11:18.916" v="3141" actId="26606"/>
          <ac:grpSpMkLst>
            <pc:docMk/>
            <pc:sldMk cId="2626701802" sldId="271"/>
            <ac:grpSpMk id="30" creationId="{E2548C40-4C00-4E91-BFA6-84B4D66225A4}"/>
          </ac:grpSpMkLst>
        </pc:grpChg>
        <pc:picChg chg="add mod">
          <ac:chgData name="Ryan Larousse" userId="b18b482d-0d5d-4185-8bdf-42ce2756c0e0" providerId="ADAL" clId="{87219144-C512-478D-A272-7EED38179ABC}" dt="2024-07-01T18:11:18.916" v="3141" actId="26606"/>
          <ac:picMkLst>
            <pc:docMk/>
            <pc:sldMk cId="2626701802" sldId="271"/>
            <ac:picMk id="5" creationId="{608F451C-D553-4B5E-B497-AFF6E75AFA2A}"/>
          </ac:picMkLst>
        </pc:picChg>
      </pc:sldChg>
      <pc:sldChg chg="addSp delSp modSp new mod setBg">
        <pc:chgData name="Ryan Larousse" userId="b18b482d-0d5d-4185-8bdf-42ce2756c0e0" providerId="ADAL" clId="{87219144-C512-478D-A272-7EED38179ABC}" dt="2024-07-01T20:15:12.420" v="5116" actId="20577"/>
        <pc:sldMkLst>
          <pc:docMk/>
          <pc:sldMk cId="1261468811" sldId="272"/>
        </pc:sldMkLst>
        <pc:spChg chg="mod">
          <ac:chgData name="Ryan Larousse" userId="b18b482d-0d5d-4185-8bdf-42ce2756c0e0" providerId="ADAL" clId="{87219144-C512-478D-A272-7EED38179ABC}" dt="2024-07-01T20:15:12.420" v="5116" actId="20577"/>
          <ac:spMkLst>
            <pc:docMk/>
            <pc:sldMk cId="1261468811" sldId="272"/>
            <ac:spMk id="2" creationId="{6408C15F-3C93-A95C-E0BB-660744B35040}"/>
          </ac:spMkLst>
        </pc:spChg>
        <pc:spChg chg="del">
          <ac:chgData name="Ryan Larousse" userId="b18b482d-0d5d-4185-8bdf-42ce2756c0e0" providerId="ADAL" clId="{87219144-C512-478D-A272-7EED38179ABC}" dt="2024-07-01T18:15:14.404" v="3146" actId="931"/>
          <ac:spMkLst>
            <pc:docMk/>
            <pc:sldMk cId="1261468811" sldId="272"/>
            <ac:spMk id="3" creationId="{FA6EE99E-CD4E-142D-BDF4-A7F4B264027D}"/>
          </ac:spMkLst>
        </pc:spChg>
        <pc:spChg chg="add">
          <ac:chgData name="Ryan Larousse" userId="b18b482d-0d5d-4185-8bdf-42ce2756c0e0" providerId="ADAL" clId="{87219144-C512-478D-A272-7EED38179ABC}" dt="2024-07-01T18:15:19.738" v="3149" actId="26606"/>
          <ac:spMkLst>
            <pc:docMk/>
            <pc:sldMk cId="1261468811" sldId="272"/>
            <ac:spMk id="22" creationId="{6DC8E2D9-6729-4614-8667-C1016D3182E4}"/>
          </ac:spMkLst>
        </pc:spChg>
        <pc:spChg chg="add">
          <ac:chgData name="Ryan Larousse" userId="b18b482d-0d5d-4185-8bdf-42ce2756c0e0" providerId="ADAL" clId="{87219144-C512-478D-A272-7EED38179ABC}" dt="2024-07-01T18:15:19.738" v="3149" actId="26606"/>
          <ac:spMkLst>
            <pc:docMk/>
            <pc:sldMk cId="1261468811" sldId="272"/>
            <ac:spMk id="24" creationId="{EB9B5A19-3592-48E2-BC31-90E092BD68E1}"/>
          </ac:spMkLst>
        </pc:spChg>
        <pc:spChg chg="add">
          <ac:chgData name="Ryan Larousse" userId="b18b482d-0d5d-4185-8bdf-42ce2756c0e0" providerId="ADAL" clId="{87219144-C512-478D-A272-7EED38179ABC}" dt="2024-07-01T18:15:19.738" v="3149" actId="26606"/>
          <ac:spMkLst>
            <pc:docMk/>
            <pc:sldMk cId="1261468811" sldId="272"/>
            <ac:spMk id="38" creationId="{DD99E1B6-CBC4-4306-9DFC-847D6D135208}"/>
          </ac:spMkLst>
        </pc:spChg>
        <pc:grpChg chg="add">
          <ac:chgData name="Ryan Larousse" userId="b18b482d-0d5d-4185-8bdf-42ce2756c0e0" providerId="ADAL" clId="{87219144-C512-478D-A272-7EED38179ABC}" dt="2024-07-01T18:15:19.738" v="3149" actId="26606"/>
          <ac:grpSpMkLst>
            <pc:docMk/>
            <pc:sldMk cId="1261468811" sldId="272"/>
            <ac:grpSpMk id="10" creationId="{BF4E480B-94D6-46F9-A2B6-B98D311FDC19}"/>
          </ac:grpSpMkLst>
        </pc:grpChg>
        <pc:grpChg chg="add">
          <ac:chgData name="Ryan Larousse" userId="b18b482d-0d5d-4185-8bdf-42ce2756c0e0" providerId="ADAL" clId="{87219144-C512-478D-A272-7EED38179ABC}" dt="2024-07-01T18:15:19.738" v="3149" actId="26606"/>
          <ac:grpSpMkLst>
            <pc:docMk/>
            <pc:sldMk cId="1261468811" sldId="272"/>
            <ac:grpSpMk id="26" creationId="{E2548C40-4C00-4E91-BFA6-84B4D66225A4}"/>
          </ac:grpSpMkLst>
        </pc:grpChg>
        <pc:picChg chg="add mod">
          <ac:chgData name="Ryan Larousse" userId="b18b482d-0d5d-4185-8bdf-42ce2756c0e0" providerId="ADAL" clId="{87219144-C512-478D-A272-7EED38179ABC}" dt="2024-07-01T18:15:19.738" v="3149" actId="26606"/>
          <ac:picMkLst>
            <pc:docMk/>
            <pc:sldMk cId="1261468811" sldId="272"/>
            <ac:picMk id="5" creationId="{9F0BE70D-A8A0-9EFF-1395-A35EC5DA40C8}"/>
          </ac:picMkLst>
        </pc:picChg>
      </pc:sldChg>
      <pc:sldChg chg="addSp delSp modSp new mod setBg">
        <pc:chgData name="Ryan Larousse" userId="b18b482d-0d5d-4185-8bdf-42ce2756c0e0" providerId="ADAL" clId="{87219144-C512-478D-A272-7EED38179ABC}" dt="2024-07-01T18:35:03.739" v="3373" actId="20577"/>
        <pc:sldMkLst>
          <pc:docMk/>
          <pc:sldMk cId="4284617334" sldId="273"/>
        </pc:sldMkLst>
        <pc:spChg chg="mod">
          <ac:chgData name="Ryan Larousse" userId="b18b482d-0d5d-4185-8bdf-42ce2756c0e0" providerId="ADAL" clId="{87219144-C512-478D-A272-7EED38179ABC}" dt="2024-07-01T18:35:03.739" v="3373" actId="20577"/>
          <ac:spMkLst>
            <pc:docMk/>
            <pc:sldMk cId="4284617334" sldId="273"/>
            <ac:spMk id="2" creationId="{419F2FDC-84A3-9DA3-5CF5-C056C1433288}"/>
          </ac:spMkLst>
        </pc:spChg>
        <pc:spChg chg="del">
          <ac:chgData name="Ryan Larousse" userId="b18b482d-0d5d-4185-8bdf-42ce2756c0e0" providerId="ADAL" clId="{87219144-C512-478D-A272-7EED38179ABC}" dt="2024-07-01T18:27:39.911" v="3248" actId="931"/>
          <ac:spMkLst>
            <pc:docMk/>
            <pc:sldMk cId="4284617334" sldId="273"/>
            <ac:spMk id="3" creationId="{2483AA51-2158-9316-A449-493344003C5F}"/>
          </ac:spMkLst>
        </pc:spChg>
        <pc:spChg chg="add">
          <ac:chgData name="Ryan Larousse" userId="b18b482d-0d5d-4185-8bdf-42ce2756c0e0" providerId="ADAL" clId="{87219144-C512-478D-A272-7EED38179ABC}" dt="2024-07-01T18:27:45.338" v="3251" actId="26606"/>
          <ac:spMkLst>
            <pc:docMk/>
            <pc:sldMk cId="4284617334" sldId="273"/>
            <ac:spMk id="22" creationId="{6DC8E2D9-6729-4614-8667-C1016D3182E4}"/>
          </ac:spMkLst>
        </pc:spChg>
        <pc:spChg chg="add">
          <ac:chgData name="Ryan Larousse" userId="b18b482d-0d5d-4185-8bdf-42ce2756c0e0" providerId="ADAL" clId="{87219144-C512-478D-A272-7EED38179ABC}" dt="2024-07-01T18:27:45.338" v="3251" actId="26606"/>
          <ac:spMkLst>
            <pc:docMk/>
            <pc:sldMk cId="4284617334" sldId="273"/>
            <ac:spMk id="24" creationId="{9C51935E-4A08-4AE4-8E13-F40CD3C4F1C4}"/>
          </ac:spMkLst>
        </pc:spChg>
        <pc:spChg chg="add">
          <ac:chgData name="Ryan Larousse" userId="b18b482d-0d5d-4185-8bdf-42ce2756c0e0" providerId="ADAL" clId="{87219144-C512-478D-A272-7EED38179ABC}" dt="2024-07-01T18:27:45.338" v="3251" actId="26606"/>
          <ac:spMkLst>
            <pc:docMk/>
            <pc:sldMk cId="4284617334" sldId="273"/>
            <ac:spMk id="26" creationId="{193F1402-2867-4C4F-A1BA-606198AD76B0}"/>
          </ac:spMkLst>
        </pc:spChg>
        <pc:spChg chg="add">
          <ac:chgData name="Ryan Larousse" userId="b18b482d-0d5d-4185-8bdf-42ce2756c0e0" providerId="ADAL" clId="{87219144-C512-478D-A272-7EED38179ABC}" dt="2024-07-01T18:27:45.338" v="3251" actId="26606"/>
          <ac:spMkLst>
            <pc:docMk/>
            <pc:sldMk cId="4284617334" sldId="273"/>
            <ac:spMk id="28" creationId="{9887A981-7310-4FDA-96E6-73ECCD6C472B}"/>
          </ac:spMkLst>
        </pc:spChg>
        <pc:spChg chg="add">
          <ac:chgData name="Ryan Larousse" userId="b18b482d-0d5d-4185-8bdf-42ce2756c0e0" providerId="ADAL" clId="{87219144-C512-478D-A272-7EED38179ABC}" dt="2024-07-01T18:27:45.338" v="3251" actId="26606"/>
          <ac:spMkLst>
            <pc:docMk/>
            <pc:sldMk cId="4284617334" sldId="273"/>
            <ac:spMk id="30" creationId="{FED4C940-D8EF-42FB-B65E-81A70494B8E6}"/>
          </ac:spMkLst>
        </pc:spChg>
        <pc:spChg chg="add">
          <ac:chgData name="Ryan Larousse" userId="b18b482d-0d5d-4185-8bdf-42ce2756c0e0" providerId="ADAL" clId="{87219144-C512-478D-A272-7EED38179ABC}" dt="2024-07-01T18:27:45.338" v="3251" actId="26606"/>
          <ac:spMkLst>
            <pc:docMk/>
            <pc:sldMk cId="4284617334" sldId="273"/>
            <ac:spMk id="40" creationId="{445038F8-360D-46AD-B2F1-47DAB7AA07B2}"/>
          </ac:spMkLst>
        </pc:spChg>
        <pc:spChg chg="add">
          <ac:chgData name="Ryan Larousse" userId="b18b482d-0d5d-4185-8bdf-42ce2756c0e0" providerId="ADAL" clId="{87219144-C512-478D-A272-7EED38179ABC}" dt="2024-07-01T18:27:45.338" v="3251" actId="26606"/>
          <ac:spMkLst>
            <pc:docMk/>
            <pc:sldMk cId="4284617334" sldId="273"/>
            <ac:spMk id="42" creationId="{E1297267-64FC-46DE-88B8-E76DC4691C8E}"/>
          </ac:spMkLst>
        </pc:spChg>
        <pc:spChg chg="add">
          <ac:chgData name="Ryan Larousse" userId="b18b482d-0d5d-4185-8bdf-42ce2756c0e0" providerId="ADAL" clId="{87219144-C512-478D-A272-7EED38179ABC}" dt="2024-07-01T18:27:45.338" v="3251" actId="26606"/>
          <ac:spMkLst>
            <pc:docMk/>
            <pc:sldMk cId="4284617334" sldId="273"/>
            <ac:spMk id="44" creationId="{D0A09031-1697-4CF1-8372-9D6B798ED9DA}"/>
          </ac:spMkLst>
        </pc:spChg>
        <pc:grpChg chg="add">
          <ac:chgData name="Ryan Larousse" userId="b18b482d-0d5d-4185-8bdf-42ce2756c0e0" providerId="ADAL" clId="{87219144-C512-478D-A272-7EED38179ABC}" dt="2024-07-01T18:27:45.338" v="3251" actId="26606"/>
          <ac:grpSpMkLst>
            <pc:docMk/>
            <pc:sldMk cId="4284617334" sldId="273"/>
            <ac:grpSpMk id="10" creationId="{BF4E480B-94D6-46F9-A2B6-B98D311FDC19}"/>
          </ac:grpSpMkLst>
        </pc:grpChg>
        <pc:grpChg chg="add">
          <ac:chgData name="Ryan Larousse" userId="b18b482d-0d5d-4185-8bdf-42ce2756c0e0" providerId="ADAL" clId="{87219144-C512-478D-A272-7EED38179ABC}" dt="2024-07-01T18:27:45.338" v="3251" actId="26606"/>
          <ac:grpSpMkLst>
            <pc:docMk/>
            <pc:sldMk cId="4284617334" sldId="273"/>
            <ac:grpSpMk id="32" creationId="{56A1B230-58D0-41AA-8ACD-0AE93078B8F9}"/>
          </ac:grpSpMkLst>
        </pc:grpChg>
        <pc:grpChg chg="add">
          <ac:chgData name="Ryan Larousse" userId="b18b482d-0d5d-4185-8bdf-42ce2756c0e0" providerId="ADAL" clId="{87219144-C512-478D-A272-7EED38179ABC}" dt="2024-07-01T18:27:45.338" v="3251" actId="26606"/>
          <ac:grpSpMkLst>
            <pc:docMk/>
            <pc:sldMk cId="4284617334" sldId="273"/>
            <ac:grpSpMk id="36" creationId="{F7AEDD01-B338-442A-9214-A38E48E3FF21}"/>
          </ac:grpSpMkLst>
        </pc:grpChg>
        <pc:picChg chg="add mod">
          <ac:chgData name="Ryan Larousse" userId="b18b482d-0d5d-4185-8bdf-42ce2756c0e0" providerId="ADAL" clId="{87219144-C512-478D-A272-7EED38179ABC}" dt="2024-07-01T18:27:45.338" v="3251" actId="26606"/>
          <ac:picMkLst>
            <pc:docMk/>
            <pc:sldMk cId="4284617334" sldId="273"/>
            <ac:picMk id="5" creationId="{5C098973-4067-8FED-56D5-67B45900803A}"/>
          </ac:picMkLst>
        </pc:picChg>
      </pc:sldChg>
      <pc:sldChg chg="addSp delSp modSp new mod setBg">
        <pc:chgData name="Ryan Larousse" userId="b18b482d-0d5d-4185-8bdf-42ce2756c0e0" providerId="ADAL" clId="{87219144-C512-478D-A272-7EED38179ABC}" dt="2024-07-03T13:17:44.504" v="6763" actId="14826"/>
        <pc:sldMkLst>
          <pc:docMk/>
          <pc:sldMk cId="3025477473" sldId="274"/>
        </pc:sldMkLst>
        <pc:spChg chg="mod">
          <ac:chgData name="Ryan Larousse" userId="b18b482d-0d5d-4185-8bdf-42ce2756c0e0" providerId="ADAL" clId="{87219144-C512-478D-A272-7EED38179ABC}" dt="2024-07-01T18:41:15.710" v="3459" actId="20577"/>
          <ac:spMkLst>
            <pc:docMk/>
            <pc:sldMk cId="3025477473" sldId="274"/>
            <ac:spMk id="2" creationId="{D0F7198A-08E7-5E9D-3A73-86F8B906A6AF}"/>
          </ac:spMkLst>
        </pc:spChg>
        <pc:spChg chg="del">
          <ac:chgData name="Ryan Larousse" userId="b18b482d-0d5d-4185-8bdf-42ce2756c0e0" providerId="ADAL" clId="{87219144-C512-478D-A272-7EED38179ABC}" dt="2024-07-01T18:39:29.697" v="3415" actId="931"/>
          <ac:spMkLst>
            <pc:docMk/>
            <pc:sldMk cId="3025477473" sldId="274"/>
            <ac:spMk id="3" creationId="{84EF5ABB-D0D0-83FC-5476-392240B44BE3}"/>
          </ac:spMkLst>
        </pc:spChg>
        <pc:spChg chg="add">
          <ac:chgData name="Ryan Larousse" userId="b18b482d-0d5d-4185-8bdf-42ce2756c0e0" providerId="ADAL" clId="{87219144-C512-478D-A272-7EED38179ABC}" dt="2024-07-01T18:39:37.865" v="3418" actId="26606"/>
          <ac:spMkLst>
            <pc:docMk/>
            <pc:sldMk cId="3025477473" sldId="274"/>
            <ac:spMk id="22" creationId="{6DC8E2D9-6729-4614-8667-C1016D3182E4}"/>
          </ac:spMkLst>
        </pc:spChg>
        <pc:spChg chg="add">
          <ac:chgData name="Ryan Larousse" userId="b18b482d-0d5d-4185-8bdf-42ce2756c0e0" providerId="ADAL" clId="{87219144-C512-478D-A272-7EED38179ABC}" dt="2024-07-01T18:39:37.865" v="3418" actId="26606"/>
          <ac:spMkLst>
            <pc:docMk/>
            <pc:sldMk cId="3025477473" sldId="274"/>
            <ac:spMk id="24" creationId="{EB9B5A19-3592-48E2-BC31-90E092BD68E1}"/>
          </ac:spMkLst>
        </pc:spChg>
        <pc:spChg chg="add">
          <ac:chgData name="Ryan Larousse" userId="b18b482d-0d5d-4185-8bdf-42ce2756c0e0" providerId="ADAL" clId="{87219144-C512-478D-A272-7EED38179ABC}" dt="2024-07-01T18:39:37.865" v="3418" actId="26606"/>
          <ac:spMkLst>
            <pc:docMk/>
            <pc:sldMk cId="3025477473" sldId="274"/>
            <ac:spMk id="38" creationId="{DD99E1B6-CBC4-4306-9DFC-847D6D135208}"/>
          </ac:spMkLst>
        </pc:spChg>
        <pc:grpChg chg="add">
          <ac:chgData name="Ryan Larousse" userId="b18b482d-0d5d-4185-8bdf-42ce2756c0e0" providerId="ADAL" clId="{87219144-C512-478D-A272-7EED38179ABC}" dt="2024-07-01T18:39:37.865" v="3418" actId="26606"/>
          <ac:grpSpMkLst>
            <pc:docMk/>
            <pc:sldMk cId="3025477473" sldId="274"/>
            <ac:grpSpMk id="10" creationId="{BF4E480B-94D6-46F9-A2B6-B98D311FDC19}"/>
          </ac:grpSpMkLst>
        </pc:grpChg>
        <pc:grpChg chg="add">
          <ac:chgData name="Ryan Larousse" userId="b18b482d-0d5d-4185-8bdf-42ce2756c0e0" providerId="ADAL" clId="{87219144-C512-478D-A272-7EED38179ABC}" dt="2024-07-01T18:39:37.865" v="3418" actId="26606"/>
          <ac:grpSpMkLst>
            <pc:docMk/>
            <pc:sldMk cId="3025477473" sldId="274"/>
            <ac:grpSpMk id="26" creationId="{E2548C40-4C00-4E91-BFA6-84B4D66225A4}"/>
          </ac:grpSpMkLst>
        </pc:grpChg>
        <pc:picChg chg="add mod">
          <ac:chgData name="Ryan Larousse" userId="b18b482d-0d5d-4185-8bdf-42ce2756c0e0" providerId="ADAL" clId="{87219144-C512-478D-A272-7EED38179ABC}" dt="2024-07-03T13:17:44.504" v="6763" actId="14826"/>
          <ac:picMkLst>
            <pc:docMk/>
            <pc:sldMk cId="3025477473" sldId="274"/>
            <ac:picMk id="5" creationId="{2992288E-0101-4284-3D08-9F1D5210DA98}"/>
          </ac:picMkLst>
        </pc:picChg>
      </pc:sldChg>
      <pc:sldChg chg="addSp delSp modSp new mod setBg">
        <pc:chgData name="Ryan Larousse" userId="b18b482d-0d5d-4185-8bdf-42ce2756c0e0" providerId="ADAL" clId="{87219144-C512-478D-A272-7EED38179ABC}" dt="2024-07-01T18:43:16.862" v="3498" actId="26606"/>
        <pc:sldMkLst>
          <pc:docMk/>
          <pc:sldMk cId="1629833467" sldId="275"/>
        </pc:sldMkLst>
        <pc:spChg chg="mod ord">
          <ac:chgData name="Ryan Larousse" userId="b18b482d-0d5d-4185-8bdf-42ce2756c0e0" providerId="ADAL" clId="{87219144-C512-478D-A272-7EED38179ABC}" dt="2024-07-01T18:43:16.862" v="3498" actId="26606"/>
          <ac:spMkLst>
            <pc:docMk/>
            <pc:sldMk cId="1629833467" sldId="275"/>
            <ac:spMk id="2" creationId="{B0475D5F-7DDC-9688-96BF-32A47D77D3C4}"/>
          </ac:spMkLst>
        </pc:spChg>
        <pc:spChg chg="del">
          <ac:chgData name="Ryan Larousse" userId="b18b482d-0d5d-4185-8bdf-42ce2756c0e0" providerId="ADAL" clId="{87219144-C512-478D-A272-7EED38179ABC}" dt="2024-07-01T18:43:06.493" v="3493" actId="931"/>
          <ac:spMkLst>
            <pc:docMk/>
            <pc:sldMk cId="1629833467" sldId="275"/>
            <ac:spMk id="3" creationId="{D9142338-F47F-B525-D944-2237A26BF685}"/>
          </ac:spMkLst>
        </pc:spChg>
        <pc:spChg chg="add del">
          <ac:chgData name="Ryan Larousse" userId="b18b482d-0d5d-4185-8bdf-42ce2756c0e0" providerId="ADAL" clId="{87219144-C512-478D-A272-7EED38179ABC}" dt="2024-07-01T18:43:16.847" v="3497" actId="26606"/>
          <ac:spMkLst>
            <pc:docMk/>
            <pc:sldMk cId="1629833467" sldId="275"/>
            <ac:spMk id="22" creationId="{6DC8E2D9-6729-4614-8667-C1016D3182E4}"/>
          </ac:spMkLst>
        </pc:spChg>
        <pc:spChg chg="add del">
          <ac:chgData name="Ryan Larousse" userId="b18b482d-0d5d-4185-8bdf-42ce2756c0e0" providerId="ADAL" clId="{87219144-C512-478D-A272-7EED38179ABC}" dt="2024-07-01T18:43:16.847" v="3497" actId="26606"/>
          <ac:spMkLst>
            <pc:docMk/>
            <pc:sldMk cId="1629833467" sldId="275"/>
            <ac:spMk id="24" creationId="{EB9B5A19-3592-48E2-BC31-90E092BD68E1}"/>
          </ac:spMkLst>
        </pc:spChg>
        <pc:spChg chg="add del">
          <ac:chgData name="Ryan Larousse" userId="b18b482d-0d5d-4185-8bdf-42ce2756c0e0" providerId="ADAL" clId="{87219144-C512-478D-A272-7EED38179ABC}" dt="2024-07-01T18:43:16.847" v="3497" actId="26606"/>
          <ac:spMkLst>
            <pc:docMk/>
            <pc:sldMk cId="1629833467" sldId="275"/>
            <ac:spMk id="38" creationId="{DD99E1B6-CBC4-4306-9DFC-847D6D135208}"/>
          </ac:spMkLst>
        </pc:spChg>
        <pc:spChg chg="add">
          <ac:chgData name="Ryan Larousse" userId="b18b482d-0d5d-4185-8bdf-42ce2756c0e0" providerId="ADAL" clId="{87219144-C512-478D-A272-7EED38179ABC}" dt="2024-07-01T18:43:16.862" v="3498" actId="26606"/>
          <ac:spMkLst>
            <pc:docMk/>
            <pc:sldMk cId="1629833467" sldId="275"/>
            <ac:spMk id="49" creationId="{6DC8E2D9-6729-4614-8667-C1016D3182E4}"/>
          </ac:spMkLst>
        </pc:spChg>
        <pc:grpChg chg="add del">
          <ac:chgData name="Ryan Larousse" userId="b18b482d-0d5d-4185-8bdf-42ce2756c0e0" providerId="ADAL" clId="{87219144-C512-478D-A272-7EED38179ABC}" dt="2024-07-01T18:43:16.847" v="3497" actId="26606"/>
          <ac:grpSpMkLst>
            <pc:docMk/>
            <pc:sldMk cId="1629833467" sldId="275"/>
            <ac:grpSpMk id="10" creationId="{BF4E480B-94D6-46F9-A2B6-B98D311FDC19}"/>
          </ac:grpSpMkLst>
        </pc:grpChg>
        <pc:grpChg chg="add del">
          <ac:chgData name="Ryan Larousse" userId="b18b482d-0d5d-4185-8bdf-42ce2756c0e0" providerId="ADAL" clId="{87219144-C512-478D-A272-7EED38179ABC}" dt="2024-07-01T18:43:16.847" v="3497" actId="26606"/>
          <ac:grpSpMkLst>
            <pc:docMk/>
            <pc:sldMk cId="1629833467" sldId="275"/>
            <ac:grpSpMk id="26" creationId="{E2548C40-4C00-4E91-BFA6-84B4D66225A4}"/>
          </ac:grpSpMkLst>
        </pc:grpChg>
        <pc:grpChg chg="add">
          <ac:chgData name="Ryan Larousse" userId="b18b482d-0d5d-4185-8bdf-42ce2756c0e0" providerId="ADAL" clId="{87219144-C512-478D-A272-7EED38179ABC}" dt="2024-07-01T18:43:16.862" v="3498" actId="26606"/>
          <ac:grpSpMkLst>
            <pc:docMk/>
            <pc:sldMk cId="1629833467" sldId="275"/>
            <ac:grpSpMk id="40" creationId="{BF4E480B-94D6-46F9-A2B6-B98D311FDC19}"/>
          </ac:grpSpMkLst>
        </pc:grpChg>
        <pc:grpChg chg="add">
          <ac:chgData name="Ryan Larousse" userId="b18b482d-0d5d-4185-8bdf-42ce2756c0e0" providerId="ADAL" clId="{87219144-C512-478D-A272-7EED38179ABC}" dt="2024-07-01T18:43:16.862" v="3498" actId="26606"/>
          <ac:grpSpMkLst>
            <pc:docMk/>
            <pc:sldMk cId="1629833467" sldId="275"/>
            <ac:grpSpMk id="50" creationId="{5697E9DF-ECF5-4EA6-8E3F-160752B8892D}"/>
          </ac:grpSpMkLst>
        </pc:grpChg>
        <pc:picChg chg="add mod">
          <ac:chgData name="Ryan Larousse" userId="b18b482d-0d5d-4185-8bdf-42ce2756c0e0" providerId="ADAL" clId="{87219144-C512-478D-A272-7EED38179ABC}" dt="2024-07-01T18:43:16.862" v="3498" actId="26606"/>
          <ac:picMkLst>
            <pc:docMk/>
            <pc:sldMk cId="1629833467" sldId="275"/>
            <ac:picMk id="5" creationId="{9471E459-91BF-A375-0E39-0FB0EC303866}"/>
          </ac:picMkLst>
        </pc:picChg>
      </pc:sldChg>
      <pc:sldChg chg="addSp delSp modSp new mod setBg">
        <pc:chgData name="Ryan Larousse" userId="b18b482d-0d5d-4185-8bdf-42ce2756c0e0" providerId="ADAL" clId="{87219144-C512-478D-A272-7EED38179ABC}" dt="2024-07-01T18:50:00.644" v="3539" actId="14100"/>
        <pc:sldMkLst>
          <pc:docMk/>
          <pc:sldMk cId="535386960" sldId="276"/>
        </pc:sldMkLst>
        <pc:spChg chg="mod">
          <ac:chgData name="Ryan Larousse" userId="b18b482d-0d5d-4185-8bdf-42ce2756c0e0" providerId="ADAL" clId="{87219144-C512-478D-A272-7EED38179ABC}" dt="2024-07-01T18:50:00.644" v="3539" actId="14100"/>
          <ac:spMkLst>
            <pc:docMk/>
            <pc:sldMk cId="535386960" sldId="276"/>
            <ac:spMk id="2" creationId="{46A48ADB-7C76-6140-50A0-679683F1F555}"/>
          </ac:spMkLst>
        </pc:spChg>
        <pc:spChg chg="del">
          <ac:chgData name="Ryan Larousse" userId="b18b482d-0d5d-4185-8bdf-42ce2756c0e0" providerId="ADAL" clId="{87219144-C512-478D-A272-7EED38179ABC}" dt="2024-07-01T18:49:06.243" v="3525" actId="931"/>
          <ac:spMkLst>
            <pc:docMk/>
            <pc:sldMk cId="535386960" sldId="276"/>
            <ac:spMk id="3" creationId="{1ABC34D4-451C-BD9B-4750-F723A0D7B593}"/>
          </ac:spMkLst>
        </pc:spChg>
        <pc:spChg chg="add">
          <ac:chgData name="Ryan Larousse" userId="b18b482d-0d5d-4185-8bdf-42ce2756c0e0" providerId="ADAL" clId="{87219144-C512-478D-A272-7EED38179ABC}" dt="2024-07-01T18:49:12.248" v="3528" actId="26606"/>
          <ac:spMkLst>
            <pc:docMk/>
            <pc:sldMk cId="535386960" sldId="276"/>
            <ac:spMk id="22" creationId="{6DC8E2D9-6729-4614-8667-C1016D3182E4}"/>
          </ac:spMkLst>
        </pc:spChg>
        <pc:spChg chg="add">
          <ac:chgData name="Ryan Larousse" userId="b18b482d-0d5d-4185-8bdf-42ce2756c0e0" providerId="ADAL" clId="{87219144-C512-478D-A272-7EED38179ABC}" dt="2024-07-01T18:49:12.248" v="3528" actId="26606"/>
          <ac:spMkLst>
            <pc:docMk/>
            <pc:sldMk cId="535386960" sldId="276"/>
            <ac:spMk id="24" creationId="{EB9B5A19-3592-48E2-BC31-90E092BD68E1}"/>
          </ac:spMkLst>
        </pc:spChg>
        <pc:spChg chg="add">
          <ac:chgData name="Ryan Larousse" userId="b18b482d-0d5d-4185-8bdf-42ce2756c0e0" providerId="ADAL" clId="{87219144-C512-478D-A272-7EED38179ABC}" dt="2024-07-01T18:49:12.248" v="3528" actId="26606"/>
          <ac:spMkLst>
            <pc:docMk/>
            <pc:sldMk cId="535386960" sldId="276"/>
            <ac:spMk id="38" creationId="{DD99E1B6-CBC4-4306-9DFC-847D6D135208}"/>
          </ac:spMkLst>
        </pc:spChg>
        <pc:grpChg chg="add">
          <ac:chgData name="Ryan Larousse" userId="b18b482d-0d5d-4185-8bdf-42ce2756c0e0" providerId="ADAL" clId="{87219144-C512-478D-A272-7EED38179ABC}" dt="2024-07-01T18:49:12.248" v="3528" actId="26606"/>
          <ac:grpSpMkLst>
            <pc:docMk/>
            <pc:sldMk cId="535386960" sldId="276"/>
            <ac:grpSpMk id="10" creationId="{BF4E480B-94D6-46F9-A2B6-B98D311FDC19}"/>
          </ac:grpSpMkLst>
        </pc:grpChg>
        <pc:grpChg chg="add">
          <ac:chgData name="Ryan Larousse" userId="b18b482d-0d5d-4185-8bdf-42ce2756c0e0" providerId="ADAL" clId="{87219144-C512-478D-A272-7EED38179ABC}" dt="2024-07-01T18:49:12.248" v="3528" actId="26606"/>
          <ac:grpSpMkLst>
            <pc:docMk/>
            <pc:sldMk cId="535386960" sldId="276"/>
            <ac:grpSpMk id="26" creationId="{E2548C40-4C00-4E91-BFA6-84B4D66225A4}"/>
          </ac:grpSpMkLst>
        </pc:grpChg>
        <pc:picChg chg="add mod">
          <ac:chgData name="Ryan Larousse" userId="b18b482d-0d5d-4185-8bdf-42ce2756c0e0" providerId="ADAL" clId="{87219144-C512-478D-A272-7EED38179ABC}" dt="2024-07-01T18:49:12.248" v="3528" actId="26606"/>
          <ac:picMkLst>
            <pc:docMk/>
            <pc:sldMk cId="535386960" sldId="276"/>
            <ac:picMk id="5" creationId="{1ED99552-AE05-1900-881E-E65FD1629EEB}"/>
          </ac:picMkLst>
        </pc:picChg>
      </pc:sldChg>
      <pc:sldChg chg="addSp delSp modSp new mod setBg">
        <pc:chgData name="Ryan Larousse" userId="b18b482d-0d5d-4185-8bdf-42ce2756c0e0" providerId="ADAL" clId="{87219144-C512-478D-A272-7EED38179ABC}" dt="2024-07-01T18:53:57.729" v="3683" actId="313"/>
        <pc:sldMkLst>
          <pc:docMk/>
          <pc:sldMk cId="3302037053" sldId="277"/>
        </pc:sldMkLst>
        <pc:spChg chg="mod">
          <ac:chgData name="Ryan Larousse" userId="b18b482d-0d5d-4185-8bdf-42ce2756c0e0" providerId="ADAL" clId="{87219144-C512-478D-A272-7EED38179ABC}" dt="2024-07-01T18:53:57.729" v="3683" actId="313"/>
          <ac:spMkLst>
            <pc:docMk/>
            <pc:sldMk cId="3302037053" sldId="277"/>
            <ac:spMk id="2" creationId="{BFB8922E-F926-3978-B6E0-0F007C56ABDA}"/>
          </ac:spMkLst>
        </pc:spChg>
        <pc:spChg chg="del">
          <ac:chgData name="Ryan Larousse" userId="b18b482d-0d5d-4185-8bdf-42ce2756c0e0" providerId="ADAL" clId="{87219144-C512-478D-A272-7EED38179ABC}" dt="2024-07-01T18:51:58.394" v="3592" actId="931"/>
          <ac:spMkLst>
            <pc:docMk/>
            <pc:sldMk cId="3302037053" sldId="277"/>
            <ac:spMk id="3" creationId="{A1E97BE5-5039-4221-8352-D253E94BB396}"/>
          </ac:spMkLst>
        </pc:spChg>
        <pc:spChg chg="add del">
          <ac:chgData name="Ryan Larousse" userId="b18b482d-0d5d-4185-8bdf-42ce2756c0e0" providerId="ADAL" clId="{87219144-C512-478D-A272-7EED38179ABC}" dt="2024-07-01T18:53:03" v="3636" actId="26606"/>
          <ac:spMkLst>
            <pc:docMk/>
            <pc:sldMk cId="3302037053" sldId="277"/>
            <ac:spMk id="22" creationId="{6DC8E2D9-6729-4614-8667-C1016D3182E4}"/>
          </ac:spMkLst>
        </pc:spChg>
        <pc:spChg chg="add del">
          <ac:chgData name="Ryan Larousse" userId="b18b482d-0d5d-4185-8bdf-42ce2756c0e0" providerId="ADAL" clId="{87219144-C512-478D-A272-7EED38179ABC}" dt="2024-07-01T18:53:03" v="3636" actId="26606"/>
          <ac:spMkLst>
            <pc:docMk/>
            <pc:sldMk cId="3302037053" sldId="277"/>
            <ac:spMk id="24" creationId="{9C51935E-4A08-4AE4-8E13-F40CD3C4F1C4}"/>
          </ac:spMkLst>
        </pc:spChg>
        <pc:spChg chg="add del">
          <ac:chgData name="Ryan Larousse" userId="b18b482d-0d5d-4185-8bdf-42ce2756c0e0" providerId="ADAL" clId="{87219144-C512-478D-A272-7EED38179ABC}" dt="2024-07-01T18:53:03" v="3636" actId="26606"/>
          <ac:spMkLst>
            <pc:docMk/>
            <pc:sldMk cId="3302037053" sldId="277"/>
            <ac:spMk id="26" creationId="{193F1402-2867-4C4F-A1BA-606198AD76B0}"/>
          </ac:spMkLst>
        </pc:spChg>
        <pc:spChg chg="add del">
          <ac:chgData name="Ryan Larousse" userId="b18b482d-0d5d-4185-8bdf-42ce2756c0e0" providerId="ADAL" clId="{87219144-C512-478D-A272-7EED38179ABC}" dt="2024-07-01T18:53:03" v="3636" actId="26606"/>
          <ac:spMkLst>
            <pc:docMk/>
            <pc:sldMk cId="3302037053" sldId="277"/>
            <ac:spMk id="28" creationId="{9887A981-7310-4FDA-96E6-73ECCD6C472B}"/>
          </ac:spMkLst>
        </pc:spChg>
        <pc:spChg chg="add del">
          <ac:chgData name="Ryan Larousse" userId="b18b482d-0d5d-4185-8bdf-42ce2756c0e0" providerId="ADAL" clId="{87219144-C512-478D-A272-7EED38179ABC}" dt="2024-07-01T18:53:03" v="3636" actId="26606"/>
          <ac:spMkLst>
            <pc:docMk/>
            <pc:sldMk cId="3302037053" sldId="277"/>
            <ac:spMk id="30" creationId="{FED4C940-D8EF-42FB-B65E-81A70494B8E6}"/>
          </ac:spMkLst>
        </pc:spChg>
        <pc:spChg chg="add del">
          <ac:chgData name="Ryan Larousse" userId="b18b482d-0d5d-4185-8bdf-42ce2756c0e0" providerId="ADAL" clId="{87219144-C512-478D-A272-7EED38179ABC}" dt="2024-07-01T18:53:03" v="3636" actId="26606"/>
          <ac:spMkLst>
            <pc:docMk/>
            <pc:sldMk cId="3302037053" sldId="277"/>
            <ac:spMk id="40" creationId="{445038F8-360D-46AD-B2F1-47DAB7AA07B2}"/>
          </ac:spMkLst>
        </pc:spChg>
        <pc:spChg chg="add del">
          <ac:chgData name="Ryan Larousse" userId="b18b482d-0d5d-4185-8bdf-42ce2756c0e0" providerId="ADAL" clId="{87219144-C512-478D-A272-7EED38179ABC}" dt="2024-07-01T18:53:03" v="3636" actId="26606"/>
          <ac:spMkLst>
            <pc:docMk/>
            <pc:sldMk cId="3302037053" sldId="277"/>
            <ac:spMk id="42" creationId="{E1297267-64FC-46DE-88B8-E76DC4691C8E}"/>
          </ac:spMkLst>
        </pc:spChg>
        <pc:spChg chg="add del">
          <ac:chgData name="Ryan Larousse" userId="b18b482d-0d5d-4185-8bdf-42ce2756c0e0" providerId="ADAL" clId="{87219144-C512-478D-A272-7EED38179ABC}" dt="2024-07-01T18:53:03" v="3636" actId="26606"/>
          <ac:spMkLst>
            <pc:docMk/>
            <pc:sldMk cId="3302037053" sldId="277"/>
            <ac:spMk id="44" creationId="{D0A09031-1697-4CF1-8372-9D6B798ED9DA}"/>
          </ac:spMkLst>
        </pc:spChg>
        <pc:spChg chg="add">
          <ac:chgData name="Ryan Larousse" userId="b18b482d-0d5d-4185-8bdf-42ce2756c0e0" providerId="ADAL" clId="{87219144-C512-478D-A272-7EED38179ABC}" dt="2024-07-01T18:53:03" v="3636" actId="26606"/>
          <ac:spMkLst>
            <pc:docMk/>
            <pc:sldMk cId="3302037053" sldId="277"/>
            <ac:spMk id="61" creationId="{6DC8E2D9-6729-4614-8667-C1016D3182E4}"/>
          </ac:spMkLst>
        </pc:spChg>
        <pc:spChg chg="add">
          <ac:chgData name="Ryan Larousse" userId="b18b482d-0d5d-4185-8bdf-42ce2756c0e0" providerId="ADAL" clId="{87219144-C512-478D-A272-7EED38179ABC}" dt="2024-07-01T18:53:03" v="3636" actId="26606"/>
          <ac:spMkLst>
            <pc:docMk/>
            <pc:sldMk cId="3302037053" sldId="277"/>
            <ac:spMk id="63" creationId="{9C51935E-4A08-4AE4-8E13-F40CD3C4F1C4}"/>
          </ac:spMkLst>
        </pc:spChg>
        <pc:grpChg chg="add del">
          <ac:chgData name="Ryan Larousse" userId="b18b482d-0d5d-4185-8bdf-42ce2756c0e0" providerId="ADAL" clId="{87219144-C512-478D-A272-7EED38179ABC}" dt="2024-07-01T18:53:03" v="3636" actId="26606"/>
          <ac:grpSpMkLst>
            <pc:docMk/>
            <pc:sldMk cId="3302037053" sldId="277"/>
            <ac:grpSpMk id="10" creationId="{BF4E480B-94D6-46F9-A2B6-B98D311FDC19}"/>
          </ac:grpSpMkLst>
        </pc:grpChg>
        <pc:grpChg chg="add del">
          <ac:chgData name="Ryan Larousse" userId="b18b482d-0d5d-4185-8bdf-42ce2756c0e0" providerId="ADAL" clId="{87219144-C512-478D-A272-7EED38179ABC}" dt="2024-07-01T18:53:03" v="3636" actId="26606"/>
          <ac:grpSpMkLst>
            <pc:docMk/>
            <pc:sldMk cId="3302037053" sldId="277"/>
            <ac:grpSpMk id="32" creationId="{56A1B230-58D0-41AA-8ACD-0AE93078B8F9}"/>
          </ac:grpSpMkLst>
        </pc:grpChg>
        <pc:grpChg chg="add del">
          <ac:chgData name="Ryan Larousse" userId="b18b482d-0d5d-4185-8bdf-42ce2756c0e0" providerId="ADAL" clId="{87219144-C512-478D-A272-7EED38179ABC}" dt="2024-07-01T18:53:03" v="3636" actId="26606"/>
          <ac:grpSpMkLst>
            <pc:docMk/>
            <pc:sldMk cId="3302037053" sldId="277"/>
            <ac:grpSpMk id="36" creationId="{F7AEDD01-B338-442A-9214-A38E48E3FF21}"/>
          </ac:grpSpMkLst>
        </pc:grpChg>
        <pc:grpChg chg="add">
          <ac:chgData name="Ryan Larousse" userId="b18b482d-0d5d-4185-8bdf-42ce2756c0e0" providerId="ADAL" clId="{87219144-C512-478D-A272-7EED38179ABC}" dt="2024-07-01T18:53:03" v="3636" actId="26606"/>
          <ac:grpSpMkLst>
            <pc:docMk/>
            <pc:sldMk cId="3302037053" sldId="277"/>
            <ac:grpSpMk id="49" creationId="{BF4E480B-94D6-46F9-A2B6-B98D311FDC19}"/>
          </ac:grpSpMkLst>
        </pc:grpChg>
        <pc:picChg chg="add mod">
          <ac:chgData name="Ryan Larousse" userId="b18b482d-0d5d-4185-8bdf-42ce2756c0e0" providerId="ADAL" clId="{87219144-C512-478D-A272-7EED38179ABC}" dt="2024-07-01T18:53:09.615" v="3639" actId="14100"/>
          <ac:picMkLst>
            <pc:docMk/>
            <pc:sldMk cId="3302037053" sldId="277"/>
            <ac:picMk id="5" creationId="{4F00C24C-8FEC-127E-32FF-E4F2DE65102C}"/>
          </ac:picMkLst>
        </pc:picChg>
      </pc:sldChg>
      <pc:sldChg chg="addSp delSp modSp new mod setBg">
        <pc:chgData name="Ryan Larousse" userId="b18b482d-0d5d-4185-8bdf-42ce2756c0e0" providerId="ADAL" clId="{87219144-C512-478D-A272-7EED38179ABC}" dt="2024-07-01T18:57:40.853" v="3760" actId="27636"/>
        <pc:sldMkLst>
          <pc:docMk/>
          <pc:sldMk cId="3871008201" sldId="278"/>
        </pc:sldMkLst>
        <pc:spChg chg="mod">
          <ac:chgData name="Ryan Larousse" userId="b18b482d-0d5d-4185-8bdf-42ce2756c0e0" providerId="ADAL" clId="{87219144-C512-478D-A272-7EED38179ABC}" dt="2024-07-01T18:57:40.853" v="3760" actId="27636"/>
          <ac:spMkLst>
            <pc:docMk/>
            <pc:sldMk cId="3871008201" sldId="278"/>
            <ac:spMk id="2" creationId="{B4EE65B0-6B6D-8759-0D6D-413A3507921B}"/>
          </ac:spMkLst>
        </pc:spChg>
        <pc:spChg chg="del">
          <ac:chgData name="Ryan Larousse" userId="b18b482d-0d5d-4185-8bdf-42ce2756c0e0" providerId="ADAL" clId="{87219144-C512-478D-A272-7EED38179ABC}" dt="2024-07-01T18:56:30.387" v="3684" actId="931"/>
          <ac:spMkLst>
            <pc:docMk/>
            <pc:sldMk cId="3871008201" sldId="278"/>
            <ac:spMk id="3" creationId="{9BC52440-383C-E401-1C03-E8F1A971D4C1}"/>
          </ac:spMkLst>
        </pc:spChg>
        <pc:spChg chg="add del">
          <ac:chgData name="Ryan Larousse" userId="b18b482d-0d5d-4185-8bdf-42ce2756c0e0" providerId="ADAL" clId="{87219144-C512-478D-A272-7EED38179ABC}" dt="2024-07-01T18:57:19.363" v="3755" actId="26606"/>
          <ac:spMkLst>
            <pc:docMk/>
            <pc:sldMk cId="3871008201" sldId="278"/>
            <ac:spMk id="22" creationId="{6DC8E2D9-6729-4614-8667-C1016D3182E4}"/>
          </ac:spMkLst>
        </pc:spChg>
        <pc:spChg chg="add del">
          <ac:chgData name="Ryan Larousse" userId="b18b482d-0d5d-4185-8bdf-42ce2756c0e0" providerId="ADAL" clId="{87219144-C512-478D-A272-7EED38179ABC}" dt="2024-07-01T18:57:19.363" v="3755" actId="26606"/>
          <ac:spMkLst>
            <pc:docMk/>
            <pc:sldMk cId="3871008201" sldId="278"/>
            <ac:spMk id="24" creationId="{9C51935E-4A08-4AE4-8E13-F40CD3C4F1C4}"/>
          </ac:spMkLst>
        </pc:spChg>
        <pc:spChg chg="add">
          <ac:chgData name="Ryan Larousse" userId="b18b482d-0d5d-4185-8bdf-42ce2756c0e0" providerId="ADAL" clId="{87219144-C512-478D-A272-7EED38179ABC}" dt="2024-07-01T18:57:19.363" v="3755" actId="26606"/>
          <ac:spMkLst>
            <pc:docMk/>
            <pc:sldMk cId="3871008201" sldId="278"/>
            <ac:spMk id="41" creationId="{6DC8E2D9-6729-4614-8667-C1016D3182E4}"/>
          </ac:spMkLst>
        </pc:spChg>
        <pc:spChg chg="add">
          <ac:chgData name="Ryan Larousse" userId="b18b482d-0d5d-4185-8bdf-42ce2756c0e0" providerId="ADAL" clId="{87219144-C512-478D-A272-7EED38179ABC}" dt="2024-07-01T18:57:19.363" v="3755" actId="26606"/>
          <ac:spMkLst>
            <pc:docMk/>
            <pc:sldMk cId="3871008201" sldId="278"/>
            <ac:spMk id="43" creationId="{9C51935E-4A08-4AE4-8E13-F40CD3C4F1C4}"/>
          </ac:spMkLst>
        </pc:spChg>
        <pc:grpChg chg="add del">
          <ac:chgData name="Ryan Larousse" userId="b18b482d-0d5d-4185-8bdf-42ce2756c0e0" providerId="ADAL" clId="{87219144-C512-478D-A272-7EED38179ABC}" dt="2024-07-01T18:57:19.363" v="3755" actId="26606"/>
          <ac:grpSpMkLst>
            <pc:docMk/>
            <pc:sldMk cId="3871008201" sldId="278"/>
            <ac:grpSpMk id="10" creationId="{BF4E480B-94D6-46F9-A2B6-B98D311FDC19}"/>
          </ac:grpSpMkLst>
        </pc:grpChg>
        <pc:grpChg chg="add">
          <ac:chgData name="Ryan Larousse" userId="b18b482d-0d5d-4185-8bdf-42ce2756c0e0" providerId="ADAL" clId="{87219144-C512-478D-A272-7EED38179ABC}" dt="2024-07-01T18:57:19.363" v="3755" actId="26606"/>
          <ac:grpSpMkLst>
            <pc:docMk/>
            <pc:sldMk cId="3871008201" sldId="278"/>
            <ac:grpSpMk id="29" creationId="{BF4E480B-94D6-46F9-A2B6-B98D311FDC19}"/>
          </ac:grpSpMkLst>
        </pc:grpChg>
        <pc:picChg chg="add mod">
          <ac:chgData name="Ryan Larousse" userId="b18b482d-0d5d-4185-8bdf-42ce2756c0e0" providerId="ADAL" clId="{87219144-C512-478D-A272-7EED38179ABC}" dt="2024-07-01T18:57:28.994" v="3758" actId="14100"/>
          <ac:picMkLst>
            <pc:docMk/>
            <pc:sldMk cId="3871008201" sldId="278"/>
            <ac:picMk id="5" creationId="{2A2B3735-1390-C924-A6A9-78601CB119EE}"/>
          </ac:picMkLst>
        </pc:picChg>
      </pc:sldChg>
      <pc:sldChg chg="addSp delSp modSp new mod setBg">
        <pc:chgData name="Ryan Larousse" userId="b18b482d-0d5d-4185-8bdf-42ce2756c0e0" providerId="ADAL" clId="{87219144-C512-478D-A272-7EED38179ABC}" dt="2024-07-01T19:03:13.552" v="3837" actId="14100"/>
        <pc:sldMkLst>
          <pc:docMk/>
          <pc:sldMk cId="191593251" sldId="279"/>
        </pc:sldMkLst>
        <pc:spChg chg="mod">
          <ac:chgData name="Ryan Larousse" userId="b18b482d-0d5d-4185-8bdf-42ce2756c0e0" providerId="ADAL" clId="{87219144-C512-478D-A272-7EED38179ABC}" dt="2024-07-01T19:02:55.631" v="3833" actId="20577"/>
          <ac:spMkLst>
            <pc:docMk/>
            <pc:sldMk cId="191593251" sldId="279"/>
            <ac:spMk id="2" creationId="{6E3366B5-B9B4-6CBB-EEE1-66143A635195}"/>
          </ac:spMkLst>
        </pc:spChg>
        <pc:spChg chg="del">
          <ac:chgData name="Ryan Larousse" userId="b18b482d-0d5d-4185-8bdf-42ce2756c0e0" providerId="ADAL" clId="{87219144-C512-478D-A272-7EED38179ABC}" dt="2024-07-01T19:02:41.191" v="3828" actId="931"/>
          <ac:spMkLst>
            <pc:docMk/>
            <pc:sldMk cId="191593251" sldId="279"/>
            <ac:spMk id="3" creationId="{C48922E4-B6D9-E150-DCCC-0A35189C34AF}"/>
          </ac:spMkLst>
        </pc:spChg>
        <pc:spChg chg="add del">
          <ac:chgData name="Ryan Larousse" userId="b18b482d-0d5d-4185-8bdf-42ce2756c0e0" providerId="ADAL" clId="{87219144-C512-478D-A272-7EED38179ABC}" dt="2024-07-01T19:03:03.478" v="3834" actId="26606"/>
          <ac:spMkLst>
            <pc:docMk/>
            <pc:sldMk cId="191593251" sldId="279"/>
            <ac:spMk id="22" creationId="{6DC8E2D9-6729-4614-8667-C1016D3182E4}"/>
          </ac:spMkLst>
        </pc:spChg>
        <pc:spChg chg="add del">
          <ac:chgData name="Ryan Larousse" userId="b18b482d-0d5d-4185-8bdf-42ce2756c0e0" providerId="ADAL" clId="{87219144-C512-478D-A272-7EED38179ABC}" dt="2024-07-01T19:03:03.478" v="3834" actId="26606"/>
          <ac:spMkLst>
            <pc:docMk/>
            <pc:sldMk cId="191593251" sldId="279"/>
            <ac:spMk id="24" creationId="{9C51935E-4A08-4AE4-8E13-F40CD3C4F1C4}"/>
          </ac:spMkLst>
        </pc:spChg>
        <pc:spChg chg="add">
          <ac:chgData name="Ryan Larousse" userId="b18b482d-0d5d-4185-8bdf-42ce2756c0e0" providerId="ADAL" clId="{87219144-C512-478D-A272-7EED38179ABC}" dt="2024-07-01T19:03:03.478" v="3834" actId="26606"/>
          <ac:spMkLst>
            <pc:docMk/>
            <pc:sldMk cId="191593251" sldId="279"/>
            <ac:spMk id="41" creationId="{6DC8E2D9-6729-4614-8667-C1016D3182E4}"/>
          </ac:spMkLst>
        </pc:spChg>
        <pc:spChg chg="add">
          <ac:chgData name="Ryan Larousse" userId="b18b482d-0d5d-4185-8bdf-42ce2756c0e0" providerId="ADAL" clId="{87219144-C512-478D-A272-7EED38179ABC}" dt="2024-07-01T19:03:03.478" v="3834" actId="26606"/>
          <ac:spMkLst>
            <pc:docMk/>
            <pc:sldMk cId="191593251" sldId="279"/>
            <ac:spMk id="43" creationId="{9C51935E-4A08-4AE4-8E13-F40CD3C4F1C4}"/>
          </ac:spMkLst>
        </pc:spChg>
        <pc:grpChg chg="add del">
          <ac:chgData name="Ryan Larousse" userId="b18b482d-0d5d-4185-8bdf-42ce2756c0e0" providerId="ADAL" clId="{87219144-C512-478D-A272-7EED38179ABC}" dt="2024-07-01T19:03:03.478" v="3834" actId="26606"/>
          <ac:grpSpMkLst>
            <pc:docMk/>
            <pc:sldMk cId="191593251" sldId="279"/>
            <ac:grpSpMk id="10" creationId="{BF4E480B-94D6-46F9-A2B6-B98D311FDC19}"/>
          </ac:grpSpMkLst>
        </pc:grpChg>
        <pc:grpChg chg="add">
          <ac:chgData name="Ryan Larousse" userId="b18b482d-0d5d-4185-8bdf-42ce2756c0e0" providerId="ADAL" clId="{87219144-C512-478D-A272-7EED38179ABC}" dt="2024-07-01T19:03:03.478" v="3834" actId="26606"/>
          <ac:grpSpMkLst>
            <pc:docMk/>
            <pc:sldMk cId="191593251" sldId="279"/>
            <ac:grpSpMk id="29" creationId="{BF4E480B-94D6-46F9-A2B6-B98D311FDC19}"/>
          </ac:grpSpMkLst>
        </pc:grpChg>
        <pc:picChg chg="add mod">
          <ac:chgData name="Ryan Larousse" userId="b18b482d-0d5d-4185-8bdf-42ce2756c0e0" providerId="ADAL" clId="{87219144-C512-478D-A272-7EED38179ABC}" dt="2024-07-01T19:03:13.552" v="3837" actId="14100"/>
          <ac:picMkLst>
            <pc:docMk/>
            <pc:sldMk cId="191593251" sldId="279"/>
            <ac:picMk id="5" creationId="{1369EA66-A8A3-5C3E-0D05-1A9926578A9A}"/>
          </ac:picMkLst>
        </pc:picChg>
      </pc:sldChg>
      <pc:sldChg chg="addSp delSp modSp new mod setBg">
        <pc:chgData name="Ryan Larousse" userId="b18b482d-0d5d-4185-8bdf-42ce2756c0e0" providerId="ADAL" clId="{87219144-C512-478D-A272-7EED38179ABC}" dt="2024-07-01T19:05:06.912" v="3901" actId="14100"/>
        <pc:sldMkLst>
          <pc:docMk/>
          <pc:sldMk cId="610174067" sldId="280"/>
        </pc:sldMkLst>
        <pc:spChg chg="mod">
          <ac:chgData name="Ryan Larousse" userId="b18b482d-0d5d-4185-8bdf-42ce2756c0e0" providerId="ADAL" clId="{87219144-C512-478D-A272-7EED38179ABC}" dt="2024-07-01T19:04:58.681" v="3899" actId="26606"/>
          <ac:spMkLst>
            <pc:docMk/>
            <pc:sldMk cId="610174067" sldId="280"/>
            <ac:spMk id="2" creationId="{A0A14C4A-AB32-DFE2-6AF0-CEB58F5F76F6}"/>
          </ac:spMkLst>
        </pc:spChg>
        <pc:spChg chg="del">
          <ac:chgData name="Ryan Larousse" userId="b18b482d-0d5d-4185-8bdf-42ce2756c0e0" providerId="ADAL" clId="{87219144-C512-478D-A272-7EED38179ABC}" dt="2024-07-01T19:04:52.231" v="3896" actId="931"/>
          <ac:spMkLst>
            <pc:docMk/>
            <pc:sldMk cId="610174067" sldId="280"/>
            <ac:spMk id="3" creationId="{783BF293-933F-1564-7660-3EECBD50AE5F}"/>
          </ac:spMkLst>
        </pc:spChg>
        <pc:spChg chg="add">
          <ac:chgData name="Ryan Larousse" userId="b18b482d-0d5d-4185-8bdf-42ce2756c0e0" providerId="ADAL" clId="{87219144-C512-478D-A272-7EED38179ABC}" dt="2024-07-01T19:04:58.681" v="3899" actId="26606"/>
          <ac:spMkLst>
            <pc:docMk/>
            <pc:sldMk cId="610174067" sldId="280"/>
            <ac:spMk id="22" creationId="{6DC8E2D9-6729-4614-8667-C1016D3182E4}"/>
          </ac:spMkLst>
        </pc:spChg>
        <pc:spChg chg="add">
          <ac:chgData name="Ryan Larousse" userId="b18b482d-0d5d-4185-8bdf-42ce2756c0e0" providerId="ADAL" clId="{87219144-C512-478D-A272-7EED38179ABC}" dt="2024-07-01T19:04:58.681" v="3899" actId="26606"/>
          <ac:spMkLst>
            <pc:docMk/>
            <pc:sldMk cId="610174067" sldId="280"/>
            <ac:spMk id="24" creationId="{9C51935E-4A08-4AE4-8E13-F40CD3C4F1C4}"/>
          </ac:spMkLst>
        </pc:spChg>
        <pc:grpChg chg="add">
          <ac:chgData name="Ryan Larousse" userId="b18b482d-0d5d-4185-8bdf-42ce2756c0e0" providerId="ADAL" clId="{87219144-C512-478D-A272-7EED38179ABC}" dt="2024-07-01T19:04:58.681" v="3899" actId="26606"/>
          <ac:grpSpMkLst>
            <pc:docMk/>
            <pc:sldMk cId="610174067" sldId="280"/>
            <ac:grpSpMk id="10" creationId="{BF4E480B-94D6-46F9-A2B6-B98D311FDC19}"/>
          </ac:grpSpMkLst>
        </pc:grpChg>
        <pc:picChg chg="add mod">
          <ac:chgData name="Ryan Larousse" userId="b18b482d-0d5d-4185-8bdf-42ce2756c0e0" providerId="ADAL" clId="{87219144-C512-478D-A272-7EED38179ABC}" dt="2024-07-01T19:05:06.912" v="3901" actId="14100"/>
          <ac:picMkLst>
            <pc:docMk/>
            <pc:sldMk cId="610174067" sldId="280"/>
            <ac:picMk id="5" creationId="{EEF929F6-BB72-7731-DB28-BE7D675E5C7C}"/>
          </ac:picMkLst>
        </pc:picChg>
      </pc:sldChg>
      <pc:sldChg chg="addSp delSp modSp new mod setBg">
        <pc:chgData name="Ryan Larousse" userId="b18b482d-0d5d-4185-8bdf-42ce2756c0e0" providerId="ADAL" clId="{87219144-C512-478D-A272-7EED38179ABC}" dt="2024-07-01T19:09:18.602" v="3967" actId="14100"/>
        <pc:sldMkLst>
          <pc:docMk/>
          <pc:sldMk cId="691636885" sldId="281"/>
        </pc:sldMkLst>
        <pc:spChg chg="mod">
          <ac:chgData name="Ryan Larousse" userId="b18b482d-0d5d-4185-8bdf-42ce2756c0e0" providerId="ADAL" clId="{87219144-C512-478D-A272-7EED38179ABC}" dt="2024-07-01T19:07:36.028" v="3964" actId="26606"/>
          <ac:spMkLst>
            <pc:docMk/>
            <pc:sldMk cId="691636885" sldId="281"/>
            <ac:spMk id="2" creationId="{483B1ECC-6A80-040F-1DCA-623C2C6C1CE7}"/>
          </ac:spMkLst>
        </pc:spChg>
        <pc:spChg chg="del">
          <ac:chgData name="Ryan Larousse" userId="b18b482d-0d5d-4185-8bdf-42ce2756c0e0" providerId="ADAL" clId="{87219144-C512-478D-A272-7EED38179ABC}" dt="2024-07-01T19:07:33.465" v="3961" actId="931"/>
          <ac:spMkLst>
            <pc:docMk/>
            <pc:sldMk cId="691636885" sldId="281"/>
            <ac:spMk id="3" creationId="{E0BF79AE-9E8C-C152-E228-40828D255D9D}"/>
          </ac:spMkLst>
        </pc:spChg>
        <pc:spChg chg="add">
          <ac:chgData name="Ryan Larousse" userId="b18b482d-0d5d-4185-8bdf-42ce2756c0e0" providerId="ADAL" clId="{87219144-C512-478D-A272-7EED38179ABC}" dt="2024-07-01T19:07:36.028" v="3964" actId="26606"/>
          <ac:spMkLst>
            <pc:docMk/>
            <pc:sldMk cId="691636885" sldId="281"/>
            <ac:spMk id="22" creationId="{6DC8E2D9-6729-4614-8667-C1016D3182E4}"/>
          </ac:spMkLst>
        </pc:spChg>
        <pc:spChg chg="add">
          <ac:chgData name="Ryan Larousse" userId="b18b482d-0d5d-4185-8bdf-42ce2756c0e0" providerId="ADAL" clId="{87219144-C512-478D-A272-7EED38179ABC}" dt="2024-07-01T19:07:36.028" v="3964" actId="26606"/>
          <ac:spMkLst>
            <pc:docMk/>
            <pc:sldMk cId="691636885" sldId="281"/>
            <ac:spMk id="24" creationId="{9C51935E-4A08-4AE4-8E13-F40CD3C4F1C4}"/>
          </ac:spMkLst>
        </pc:spChg>
        <pc:grpChg chg="add">
          <ac:chgData name="Ryan Larousse" userId="b18b482d-0d5d-4185-8bdf-42ce2756c0e0" providerId="ADAL" clId="{87219144-C512-478D-A272-7EED38179ABC}" dt="2024-07-01T19:07:36.028" v="3964" actId="26606"/>
          <ac:grpSpMkLst>
            <pc:docMk/>
            <pc:sldMk cId="691636885" sldId="281"/>
            <ac:grpSpMk id="10" creationId="{BF4E480B-94D6-46F9-A2B6-B98D311FDC19}"/>
          </ac:grpSpMkLst>
        </pc:grpChg>
        <pc:picChg chg="add mod">
          <ac:chgData name="Ryan Larousse" userId="b18b482d-0d5d-4185-8bdf-42ce2756c0e0" providerId="ADAL" clId="{87219144-C512-478D-A272-7EED38179ABC}" dt="2024-07-01T19:09:18.602" v="3967" actId="14100"/>
          <ac:picMkLst>
            <pc:docMk/>
            <pc:sldMk cId="691636885" sldId="281"/>
            <ac:picMk id="5" creationId="{BA6A6883-CA02-3340-0ED4-FD413760A46E}"/>
          </ac:picMkLst>
        </pc:picChg>
      </pc:sldChg>
      <pc:sldChg chg="addSp delSp modSp new mod setBg">
        <pc:chgData name="Ryan Larousse" userId="b18b482d-0d5d-4185-8bdf-42ce2756c0e0" providerId="ADAL" clId="{87219144-C512-478D-A272-7EED38179ABC}" dt="2024-07-01T19:20:28.159" v="4341" actId="27636"/>
        <pc:sldMkLst>
          <pc:docMk/>
          <pc:sldMk cId="1518134031" sldId="282"/>
        </pc:sldMkLst>
        <pc:spChg chg="mod">
          <ac:chgData name="Ryan Larousse" userId="b18b482d-0d5d-4185-8bdf-42ce2756c0e0" providerId="ADAL" clId="{87219144-C512-478D-A272-7EED38179ABC}" dt="2024-07-01T19:20:28.159" v="4341" actId="27636"/>
          <ac:spMkLst>
            <pc:docMk/>
            <pc:sldMk cId="1518134031" sldId="282"/>
            <ac:spMk id="2" creationId="{595581C1-E197-94C7-AB66-4534FCDAE00F}"/>
          </ac:spMkLst>
        </pc:spChg>
        <pc:spChg chg="del">
          <ac:chgData name="Ryan Larousse" userId="b18b482d-0d5d-4185-8bdf-42ce2756c0e0" providerId="ADAL" clId="{87219144-C512-478D-A272-7EED38179ABC}" dt="2024-07-01T19:15:21.671" v="4235" actId="26606"/>
          <ac:spMkLst>
            <pc:docMk/>
            <pc:sldMk cId="1518134031" sldId="282"/>
            <ac:spMk id="3" creationId="{35D7F28A-3604-FE2C-3187-AAB65D7F8F3B}"/>
          </ac:spMkLst>
        </pc:spChg>
        <pc:spChg chg="add">
          <ac:chgData name="Ryan Larousse" userId="b18b482d-0d5d-4185-8bdf-42ce2756c0e0" providerId="ADAL" clId="{87219144-C512-478D-A272-7EED38179ABC}" dt="2024-07-01T19:15:21.671" v="4235" actId="26606"/>
          <ac:spMkLst>
            <pc:docMk/>
            <pc:sldMk cId="1518134031" sldId="282"/>
            <ac:spMk id="21" creationId="{6DC8E2D9-6729-4614-8667-C1016D3182E4}"/>
          </ac:spMkLst>
        </pc:spChg>
        <pc:grpChg chg="add">
          <ac:chgData name="Ryan Larousse" userId="b18b482d-0d5d-4185-8bdf-42ce2756c0e0" providerId="ADAL" clId="{87219144-C512-478D-A272-7EED38179ABC}" dt="2024-07-01T19:15:21.671" v="4235" actId="26606"/>
          <ac:grpSpMkLst>
            <pc:docMk/>
            <pc:sldMk cId="1518134031" sldId="282"/>
            <ac:grpSpMk id="9" creationId="{BF4E480B-94D6-46F9-A2B6-B98D311FDC19}"/>
          </ac:grpSpMkLst>
        </pc:grpChg>
        <pc:grpChg chg="add">
          <ac:chgData name="Ryan Larousse" userId="b18b482d-0d5d-4185-8bdf-42ce2756c0e0" providerId="ADAL" clId="{87219144-C512-478D-A272-7EED38179ABC}" dt="2024-07-01T19:15:21.671" v="4235" actId="26606"/>
          <ac:grpSpMkLst>
            <pc:docMk/>
            <pc:sldMk cId="1518134031" sldId="282"/>
            <ac:grpSpMk id="23" creationId="{67186895-7DAD-4EEE-BF1A-CC36B9426A43}"/>
          </ac:grpSpMkLst>
        </pc:grpChg>
        <pc:picChg chg="add mod">
          <ac:chgData name="Ryan Larousse" userId="b18b482d-0d5d-4185-8bdf-42ce2756c0e0" providerId="ADAL" clId="{87219144-C512-478D-A272-7EED38179ABC}" dt="2024-07-01T19:20:01.549" v="4339" actId="14826"/>
          <ac:picMkLst>
            <pc:docMk/>
            <pc:sldMk cId="1518134031" sldId="282"/>
            <ac:picMk id="5" creationId="{0FE5BDA2-BD8A-6088-FAE8-AA337A54B91B}"/>
          </ac:picMkLst>
        </pc:picChg>
      </pc:sldChg>
      <pc:sldChg chg="addSp delSp modSp new mod setBg">
        <pc:chgData name="Ryan Larousse" userId="b18b482d-0d5d-4185-8bdf-42ce2756c0e0" providerId="ADAL" clId="{87219144-C512-478D-A272-7EED38179ABC}" dt="2024-07-01T19:30:42.516" v="4751" actId="255"/>
        <pc:sldMkLst>
          <pc:docMk/>
          <pc:sldMk cId="1807040449" sldId="283"/>
        </pc:sldMkLst>
        <pc:spChg chg="mod ord">
          <ac:chgData name="Ryan Larousse" userId="b18b482d-0d5d-4185-8bdf-42ce2756c0e0" providerId="ADAL" clId="{87219144-C512-478D-A272-7EED38179ABC}" dt="2024-07-01T19:30:42.516" v="4751" actId="255"/>
          <ac:spMkLst>
            <pc:docMk/>
            <pc:sldMk cId="1807040449" sldId="283"/>
            <ac:spMk id="2" creationId="{EACB3B53-A753-4B72-4483-85FB59470049}"/>
          </ac:spMkLst>
        </pc:spChg>
        <pc:spChg chg="del">
          <ac:chgData name="Ryan Larousse" userId="b18b482d-0d5d-4185-8bdf-42ce2756c0e0" providerId="ADAL" clId="{87219144-C512-478D-A272-7EED38179ABC}" dt="2024-07-01T19:29:13.414" v="4735" actId="931"/>
          <ac:spMkLst>
            <pc:docMk/>
            <pc:sldMk cId="1807040449" sldId="283"/>
            <ac:spMk id="3" creationId="{971D24EA-640E-C990-0ED0-7EA75CC24E8E}"/>
          </ac:spMkLst>
        </pc:spChg>
        <pc:spChg chg="add del">
          <ac:chgData name="Ryan Larousse" userId="b18b482d-0d5d-4185-8bdf-42ce2756c0e0" providerId="ADAL" clId="{87219144-C512-478D-A272-7EED38179ABC}" dt="2024-07-01T19:29:23.329" v="4739" actId="26606"/>
          <ac:spMkLst>
            <pc:docMk/>
            <pc:sldMk cId="1807040449" sldId="283"/>
            <ac:spMk id="22" creationId="{6DC8E2D9-6729-4614-8667-C1016D3182E4}"/>
          </ac:spMkLst>
        </pc:spChg>
        <pc:spChg chg="add">
          <ac:chgData name="Ryan Larousse" userId="b18b482d-0d5d-4185-8bdf-42ce2756c0e0" providerId="ADAL" clId="{87219144-C512-478D-A272-7EED38179ABC}" dt="2024-07-01T19:29:23.329" v="4740" actId="26606"/>
          <ac:spMkLst>
            <pc:docMk/>
            <pc:sldMk cId="1807040449" sldId="283"/>
            <ac:spMk id="38" creationId="{DD99E1B6-CBC4-4306-9DFC-847D6D135208}"/>
          </ac:spMkLst>
        </pc:spChg>
        <pc:spChg chg="add">
          <ac:chgData name="Ryan Larousse" userId="b18b482d-0d5d-4185-8bdf-42ce2756c0e0" providerId="ADAL" clId="{87219144-C512-478D-A272-7EED38179ABC}" dt="2024-07-01T19:29:23.329" v="4740" actId="26606"/>
          <ac:spMkLst>
            <pc:docMk/>
            <pc:sldMk cId="1807040449" sldId="283"/>
            <ac:spMk id="47" creationId="{6DC8E2D9-6729-4614-8667-C1016D3182E4}"/>
          </ac:spMkLst>
        </pc:spChg>
        <pc:spChg chg="add">
          <ac:chgData name="Ryan Larousse" userId="b18b482d-0d5d-4185-8bdf-42ce2756c0e0" providerId="ADAL" clId="{87219144-C512-478D-A272-7EED38179ABC}" dt="2024-07-01T19:29:23.329" v="4740" actId="26606"/>
          <ac:spMkLst>
            <pc:docMk/>
            <pc:sldMk cId="1807040449" sldId="283"/>
            <ac:spMk id="48" creationId="{EB9B5A19-3592-48E2-BC31-90E092BD68E1}"/>
          </ac:spMkLst>
        </pc:spChg>
        <pc:grpChg chg="add del">
          <ac:chgData name="Ryan Larousse" userId="b18b482d-0d5d-4185-8bdf-42ce2756c0e0" providerId="ADAL" clId="{87219144-C512-478D-A272-7EED38179ABC}" dt="2024-07-01T19:29:23.329" v="4739" actId="26606"/>
          <ac:grpSpMkLst>
            <pc:docMk/>
            <pc:sldMk cId="1807040449" sldId="283"/>
            <ac:grpSpMk id="10" creationId="{BF4E480B-94D6-46F9-A2B6-B98D311FDC19}"/>
          </ac:grpSpMkLst>
        </pc:grpChg>
        <pc:grpChg chg="add del">
          <ac:chgData name="Ryan Larousse" userId="b18b482d-0d5d-4185-8bdf-42ce2756c0e0" providerId="ADAL" clId="{87219144-C512-478D-A272-7EED38179ABC}" dt="2024-07-01T19:29:23.329" v="4739" actId="26606"/>
          <ac:grpSpMkLst>
            <pc:docMk/>
            <pc:sldMk cId="1807040449" sldId="283"/>
            <ac:grpSpMk id="24" creationId="{67186895-7DAD-4EEE-BF1A-CC36B9426A43}"/>
          </ac:grpSpMkLst>
        </pc:grpChg>
        <pc:grpChg chg="add">
          <ac:chgData name="Ryan Larousse" userId="b18b482d-0d5d-4185-8bdf-42ce2756c0e0" providerId="ADAL" clId="{87219144-C512-478D-A272-7EED38179ABC}" dt="2024-07-01T19:29:23.329" v="4740" actId="26606"/>
          <ac:grpSpMkLst>
            <pc:docMk/>
            <pc:sldMk cId="1807040449" sldId="283"/>
            <ac:grpSpMk id="26" creationId="{E2548C40-4C00-4E91-BFA6-84B4D66225A4}"/>
          </ac:grpSpMkLst>
        </pc:grpChg>
        <pc:grpChg chg="add">
          <ac:chgData name="Ryan Larousse" userId="b18b482d-0d5d-4185-8bdf-42ce2756c0e0" providerId="ADAL" clId="{87219144-C512-478D-A272-7EED38179ABC}" dt="2024-07-01T19:29:23.329" v="4740" actId="26606"/>
          <ac:grpSpMkLst>
            <pc:docMk/>
            <pc:sldMk cId="1807040449" sldId="283"/>
            <ac:grpSpMk id="37" creationId="{BF4E480B-94D6-46F9-A2B6-B98D311FDC19}"/>
          </ac:grpSpMkLst>
        </pc:grpChg>
        <pc:picChg chg="add mod">
          <ac:chgData name="Ryan Larousse" userId="b18b482d-0d5d-4185-8bdf-42ce2756c0e0" providerId="ADAL" clId="{87219144-C512-478D-A272-7EED38179ABC}" dt="2024-07-01T19:29:23.329" v="4740" actId="26606"/>
          <ac:picMkLst>
            <pc:docMk/>
            <pc:sldMk cId="1807040449" sldId="283"/>
            <ac:picMk id="5" creationId="{5ED4F3E9-31BF-7A0D-C87A-2650B096820C}"/>
          </ac:picMkLst>
        </pc:picChg>
      </pc:sldChg>
      <pc:sldChg chg="addSp delSp modSp new mod ord setBg">
        <pc:chgData name="Ryan Larousse" userId="b18b482d-0d5d-4185-8bdf-42ce2756c0e0" providerId="ADAL" clId="{87219144-C512-478D-A272-7EED38179ABC}" dt="2024-07-01T20:01:21.509" v="4881"/>
        <pc:sldMkLst>
          <pc:docMk/>
          <pc:sldMk cId="3812146220" sldId="284"/>
        </pc:sldMkLst>
        <pc:spChg chg="mod ord">
          <ac:chgData name="Ryan Larousse" userId="b18b482d-0d5d-4185-8bdf-42ce2756c0e0" providerId="ADAL" clId="{87219144-C512-478D-A272-7EED38179ABC}" dt="2024-07-01T19:56:27.183" v="4878" actId="20577"/>
          <ac:spMkLst>
            <pc:docMk/>
            <pc:sldMk cId="3812146220" sldId="284"/>
            <ac:spMk id="2" creationId="{FF720F02-717D-78B3-D315-A3F3D3EC97CC}"/>
          </ac:spMkLst>
        </pc:spChg>
        <pc:spChg chg="add del">
          <ac:chgData name="Ryan Larousse" userId="b18b482d-0d5d-4185-8bdf-42ce2756c0e0" providerId="ADAL" clId="{87219144-C512-478D-A272-7EED38179ABC}" dt="2024-07-01T19:55:02.921" v="4840" actId="931"/>
          <ac:spMkLst>
            <pc:docMk/>
            <pc:sldMk cId="3812146220" sldId="284"/>
            <ac:spMk id="3" creationId="{AB5C2D60-CADC-9917-994A-2A5EF63950CF}"/>
          </ac:spMkLst>
        </pc:spChg>
        <pc:spChg chg="add">
          <ac:chgData name="Ryan Larousse" userId="b18b482d-0d5d-4185-8bdf-42ce2756c0e0" providerId="ADAL" clId="{87219144-C512-478D-A272-7EED38179ABC}" dt="2024-07-01T19:55:08.160" v="4843" actId="26606"/>
          <ac:spMkLst>
            <pc:docMk/>
            <pc:sldMk cId="3812146220" sldId="284"/>
            <ac:spMk id="11" creationId="{6DC8E2D9-6729-4614-8667-C1016D3182E4}"/>
          </ac:spMkLst>
        </pc:spChg>
        <pc:spChg chg="add del">
          <ac:chgData name="Ryan Larousse" userId="b18b482d-0d5d-4185-8bdf-42ce2756c0e0" providerId="ADAL" clId="{87219144-C512-478D-A272-7EED38179ABC}" dt="2024-07-01T19:54:25.175" v="4837" actId="26606"/>
          <ac:spMkLst>
            <pc:docMk/>
            <pc:sldMk cId="3812146220" sldId="284"/>
            <ac:spMk id="22" creationId="{6DC8E2D9-6729-4614-8667-C1016D3182E4}"/>
          </ac:spMkLst>
        </pc:spChg>
        <pc:spChg chg="add">
          <ac:chgData name="Ryan Larousse" userId="b18b482d-0d5d-4185-8bdf-42ce2756c0e0" providerId="ADAL" clId="{87219144-C512-478D-A272-7EED38179ABC}" dt="2024-07-01T19:55:08.160" v="4843" actId="26606"/>
          <ac:spMkLst>
            <pc:docMk/>
            <pc:sldMk cId="3812146220" sldId="284"/>
            <ac:spMk id="23" creationId="{EB9B5A19-3592-48E2-BC31-90E092BD68E1}"/>
          </ac:spMkLst>
        </pc:spChg>
        <pc:spChg chg="add del">
          <ac:chgData name="Ryan Larousse" userId="b18b482d-0d5d-4185-8bdf-42ce2756c0e0" providerId="ADAL" clId="{87219144-C512-478D-A272-7EED38179ABC}" dt="2024-07-01T19:54:25.175" v="4837" actId="26606"/>
          <ac:spMkLst>
            <pc:docMk/>
            <pc:sldMk cId="3812146220" sldId="284"/>
            <ac:spMk id="24" creationId="{EB9B5A19-3592-48E2-BC31-90E092BD68E1}"/>
          </ac:spMkLst>
        </pc:spChg>
        <pc:spChg chg="add del">
          <ac:chgData name="Ryan Larousse" userId="b18b482d-0d5d-4185-8bdf-42ce2756c0e0" providerId="ADAL" clId="{87219144-C512-478D-A272-7EED38179ABC}" dt="2024-07-01T19:54:25.175" v="4837" actId="26606"/>
          <ac:spMkLst>
            <pc:docMk/>
            <pc:sldMk cId="3812146220" sldId="284"/>
            <ac:spMk id="38" creationId="{DD99E1B6-CBC4-4306-9DFC-847D6D135208}"/>
          </ac:spMkLst>
        </pc:spChg>
        <pc:spChg chg="add">
          <ac:chgData name="Ryan Larousse" userId="b18b482d-0d5d-4185-8bdf-42ce2756c0e0" providerId="ADAL" clId="{87219144-C512-478D-A272-7EED38179ABC}" dt="2024-07-01T19:55:08.160" v="4843" actId="26606"/>
          <ac:spMkLst>
            <pc:docMk/>
            <pc:sldMk cId="3812146220" sldId="284"/>
            <ac:spMk id="40" creationId="{DD99E1B6-CBC4-4306-9DFC-847D6D135208}"/>
          </ac:spMkLst>
        </pc:spChg>
        <pc:spChg chg="add del">
          <ac:chgData name="Ryan Larousse" userId="b18b482d-0d5d-4185-8bdf-42ce2756c0e0" providerId="ADAL" clId="{87219144-C512-478D-A272-7EED38179ABC}" dt="2024-07-01T19:54:10.256" v="4832" actId="26606"/>
          <ac:spMkLst>
            <pc:docMk/>
            <pc:sldMk cId="3812146220" sldId="284"/>
            <ac:spMk id="55" creationId="{6DC8E2D9-6729-4614-8667-C1016D3182E4}"/>
          </ac:spMkLst>
        </pc:spChg>
        <pc:spChg chg="add del">
          <ac:chgData name="Ryan Larousse" userId="b18b482d-0d5d-4185-8bdf-42ce2756c0e0" providerId="ADAL" clId="{87219144-C512-478D-A272-7EED38179ABC}" dt="2024-07-01T19:54:10.256" v="4832" actId="26606"/>
          <ac:spMkLst>
            <pc:docMk/>
            <pc:sldMk cId="3812146220" sldId="284"/>
            <ac:spMk id="57" creationId="{EB9B5A19-3592-48E2-BC31-90E092BD68E1}"/>
          </ac:spMkLst>
        </pc:spChg>
        <pc:spChg chg="add del">
          <ac:chgData name="Ryan Larousse" userId="b18b482d-0d5d-4185-8bdf-42ce2756c0e0" providerId="ADAL" clId="{87219144-C512-478D-A272-7EED38179ABC}" dt="2024-07-01T19:54:10.256" v="4832" actId="26606"/>
          <ac:spMkLst>
            <pc:docMk/>
            <pc:sldMk cId="3812146220" sldId="284"/>
            <ac:spMk id="71" creationId="{DD99E1B6-CBC4-4306-9DFC-847D6D135208}"/>
          </ac:spMkLst>
        </pc:spChg>
        <pc:spChg chg="add del">
          <ac:chgData name="Ryan Larousse" userId="b18b482d-0d5d-4185-8bdf-42ce2756c0e0" providerId="ADAL" clId="{87219144-C512-478D-A272-7EED38179ABC}" dt="2024-07-01T19:54:23.496" v="4835" actId="26606"/>
          <ac:spMkLst>
            <pc:docMk/>
            <pc:sldMk cId="3812146220" sldId="284"/>
            <ac:spMk id="82" creationId="{6DC8E2D9-6729-4614-8667-C1016D3182E4}"/>
          </ac:spMkLst>
        </pc:spChg>
        <pc:grpChg chg="add del">
          <ac:chgData name="Ryan Larousse" userId="b18b482d-0d5d-4185-8bdf-42ce2756c0e0" providerId="ADAL" clId="{87219144-C512-478D-A272-7EED38179ABC}" dt="2024-07-01T19:54:25.175" v="4837" actId="26606"/>
          <ac:grpSpMkLst>
            <pc:docMk/>
            <pc:sldMk cId="3812146220" sldId="284"/>
            <ac:grpSpMk id="10" creationId="{BF4E480B-94D6-46F9-A2B6-B98D311FDC19}"/>
          </ac:grpSpMkLst>
        </pc:grpChg>
        <pc:grpChg chg="add">
          <ac:chgData name="Ryan Larousse" userId="b18b482d-0d5d-4185-8bdf-42ce2756c0e0" providerId="ADAL" clId="{87219144-C512-478D-A272-7EED38179ABC}" dt="2024-07-01T19:55:08.160" v="4843" actId="26606"/>
          <ac:grpSpMkLst>
            <pc:docMk/>
            <pc:sldMk cId="3812146220" sldId="284"/>
            <ac:grpSpMk id="12" creationId="{BF4E480B-94D6-46F9-A2B6-B98D311FDC19}"/>
          </ac:grpSpMkLst>
        </pc:grpChg>
        <pc:grpChg chg="add del">
          <ac:chgData name="Ryan Larousse" userId="b18b482d-0d5d-4185-8bdf-42ce2756c0e0" providerId="ADAL" clId="{87219144-C512-478D-A272-7EED38179ABC}" dt="2024-07-01T19:54:25.175" v="4837" actId="26606"/>
          <ac:grpSpMkLst>
            <pc:docMk/>
            <pc:sldMk cId="3812146220" sldId="284"/>
            <ac:grpSpMk id="26" creationId="{E2548C40-4C00-4E91-BFA6-84B4D66225A4}"/>
          </ac:grpSpMkLst>
        </pc:grpChg>
        <pc:grpChg chg="add">
          <ac:chgData name="Ryan Larousse" userId="b18b482d-0d5d-4185-8bdf-42ce2756c0e0" providerId="ADAL" clId="{87219144-C512-478D-A272-7EED38179ABC}" dt="2024-07-01T19:55:08.160" v="4843" actId="26606"/>
          <ac:grpSpMkLst>
            <pc:docMk/>
            <pc:sldMk cId="3812146220" sldId="284"/>
            <ac:grpSpMk id="28" creationId="{E2548C40-4C00-4E91-BFA6-84B4D66225A4}"/>
          </ac:grpSpMkLst>
        </pc:grpChg>
        <pc:grpChg chg="add del">
          <ac:chgData name="Ryan Larousse" userId="b18b482d-0d5d-4185-8bdf-42ce2756c0e0" providerId="ADAL" clId="{87219144-C512-478D-A272-7EED38179ABC}" dt="2024-07-01T19:54:10.256" v="4832" actId="26606"/>
          <ac:grpSpMkLst>
            <pc:docMk/>
            <pc:sldMk cId="3812146220" sldId="284"/>
            <ac:grpSpMk id="43" creationId="{BF4E480B-94D6-46F9-A2B6-B98D311FDC19}"/>
          </ac:grpSpMkLst>
        </pc:grpChg>
        <pc:grpChg chg="add del">
          <ac:chgData name="Ryan Larousse" userId="b18b482d-0d5d-4185-8bdf-42ce2756c0e0" providerId="ADAL" clId="{87219144-C512-478D-A272-7EED38179ABC}" dt="2024-07-01T19:54:10.256" v="4832" actId="26606"/>
          <ac:grpSpMkLst>
            <pc:docMk/>
            <pc:sldMk cId="3812146220" sldId="284"/>
            <ac:grpSpMk id="59" creationId="{E2548C40-4C00-4E91-BFA6-84B4D66225A4}"/>
          </ac:grpSpMkLst>
        </pc:grpChg>
        <pc:grpChg chg="add del">
          <ac:chgData name="Ryan Larousse" userId="b18b482d-0d5d-4185-8bdf-42ce2756c0e0" providerId="ADAL" clId="{87219144-C512-478D-A272-7EED38179ABC}" dt="2024-07-01T19:54:23.496" v="4835" actId="26606"/>
          <ac:grpSpMkLst>
            <pc:docMk/>
            <pc:sldMk cId="3812146220" sldId="284"/>
            <ac:grpSpMk id="73" creationId="{BF4E480B-94D6-46F9-A2B6-B98D311FDC19}"/>
          </ac:grpSpMkLst>
        </pc:grpChg>
        <pc:grpChg chg="add del">
          <ac:chgData name="Ryan Larousse" userId="b18b482d-0d5d-4185-8bdf-42ce2756c0e0" providerId="ADAL" clId="{87219144-C512-478D-A272-7EED38179ABC}" dt="2024-07-01T19:54:23.496" v="4835" actId="26606"/>
          <ac:grpSpMkLst>
            <pc:docMk/>
            <pc:sldMk cId="3812146220" sldId="284"/>
            <ac:grpSpMk id="83" creationId="{67186895-7DAD-4EEE-BF1A-CC36B9426A43}"/>
          </ac:grpSpMkLst>
        </pc:grpChg>
        <pc:picChg chg="add mod">
          <ac:chgData name="Ryan Larousse" userId="b18b482d-0d5d-4185-8bdf-42ce2756c0e0" providerId="ADAL" clId="{87219144-C512-478D-A272-7EED38179ABC}" dt="2024-07-01T19:54:27.783" v="4839" actId="931"/>
          <ac:picMkLst>
            <pc:docMk/>
            <pc:sldMk cId="3812146220" sldId="284"/>
            <ac:picMk id="5" creationId="{C520C051-FB38-C458-14BE-1588C4578D0D}"/>
          </ac:picMkLst>
        </pc:picChg>
        <pc:picChg chg="add mod">
          <ac:chgData name="Ryan Larousse" userId="b18b482d-0d5d-4185-8bdf-42ce2756c0e0" providerId="ADAL" clId="{87219144-C512-478D-A272-7EED38179ABC}" dt="2024-07-01T19:55:08.160" v="4843" actId="26606"/>
          <ac:picMkLst>
            <pc:docMk/>
            <pc:sldMk cId="3812146220" sldId="284"/>
            <ac:picMk id="7" creationId="{36480465-2E7D-CB25-243A-014A87028E30}"/>
          </ac:picMkLst>
        </pc:picChg>
      </pc:sldChg>
      <pc:sldChg chg="addSp delSp modSp new mod setBg">
        <pc:chgData name="Ryan Larousse" userId="b18b482d-0d5d-4185-8bdf-42ce2756c0e0" providerId="ADAL" clId="{87219144-C512-478D-A272-7EED38179ABC}" dt="2024-07-01T20:10:07.113" v="5106" actId="26606"/>
        <pc:sldMkLst>
          <pc:docMk/>
          <pc:sldMk cId="1631476879" sldId="285"/>
        </pc:sldMkLst>
        <pc:spChg chg="mod">
          <ac:chgData name="Ryan Larousse" userId="b18b482d-0d5d-4185-8bdf-42ce2756c0e0" providerId="ADAL" clId="{87219144-C512-478D-A272-7EED38179ABC}" dt="2024-07-01T20:10:07.113" v="5106" actId="26606"/>
          <ac:spMkLst>
            <pc:docMk/>
            <pc:sldMk cId="1631476879" sldId="285"/>
            <ac:spMk id="2" creationId="{A82F7E41-2F13-2A3E-F4AB-9F8AAA2367B2}"/>
          </ac:spMkLst>
        </pc:spChg>
        <pc:spChg chg="del">
          <ac:chgData name="Ryan Larousse" userId="b18b482d-0d5d-4185-8bdf-42ce2756c0e0" providerId="ADAL" clId="{87219144-C512-478D-A272-7EED38179ABC}" dt="2024-07-01T20:09:11.493" v="5051" actId="931"/>
          <ac:spMkLst>
            <pc:docMk/>
            <pc:sldMk cId="1631476879" sldId="285"/>
            <ac:spMk id="3" creationId="{00A5AEC3-2CB2-C276-31B2-B45EB0EAC3F9}"/>
          </ac:spMkLst>
        </pc:spChg>
        <pc:spChg chg="add del">
          <ac:chgData name="Ryan Larousse" userId="b18b482d-0d5d-4185-8bdf-42ce2756c0e0" providerId="ADAL" clId="{87219144-C512-478D-A272-7EED38179ABC}" dt="2024-07-01T20:10:07.113" v="5106" actId="26606"/>
          <ac:spMkLst>
            <pc:docMk/>
            <pc:sldMk cId="1631476879" sldId="285"/>
            <ac:spMk id="22" creationId="{6DC8E2D9-6729-4614-8667-C1016D3182E4}"/>
          </ac:spMkLst>
        </pc:spChg>
        <pc:spChg chg="add del">
          <ac:chgData name="Ryan Larousse" userId="b18b482d-0d5d-4185-8bdf-42ce2756c0e0" providerId="ADAL" clId="{87219144-C512-478D-A272-7EED38179ABC}" dt="2024-07-01T20:10:07.113" v="5106" actId="26606"/>
          <ac:spMkLst>
            <pc:docMk/>
            <pc:sldMk cId="1631476879" sldId="285"/>
            <ac:spMk id="24" creationId="{EB9B5A19-3592-48E2-BC31-90E092BD68E1}"/>
          </ac:spMkLst>
        </pc:spChg>
        <pc:spChg chg="add del">
          <ac:chgData name="Ryan Larousse" userId="b18b482d-0d5d-4185-8bdf-42ce2756c0e0" providerId="ADAL" clId="{87219144-C512-478D-A272-7EED38179ABC}" dt="2024-07-01T20:10:07.113" v="5106" actId="26606"/>
          <ac:spMkLst>
            <pc:docMk/>
            <pc:sldMk cId="1631476879" sldId="285"/>
            <ac:spMk id="38" creationId="{DD99E1B6-CBC4-4306-9DFC-847D6D135208}"/>
          </ac:spMkLst>
        </pc:spChg>
        <pc:spChg chg="add">
          <ac:chgData name="Ryan Larousse" userId="b18b482d-0d5d-4185-8bdf-42ce2756c0e0" providerId="ADAL" clId="{87219144-C512-478D-A272-7EED38179ABC}" dt="2024-07-01T20:10:07.113" v="5106" actId="26606"/>
          <ac:spMkLst>
            <pc:docMk/>
            <pc:sldMk cId="1631476879" sldId="285"/>
            <ac:spMk id="55" creationId="{6DC8E2D9-6729-4614-8667-C1016D3182E4}"/>
          </ac:spMkLst>
        </pc:spChg>
        <pc:spChg chg="add">
          <ac:chgData name="Ryan Larousse" userId="b18b482d-0d5d-4185-8bdf-42ce2756c0e0" providerId="ADAL" clId="{87219144-C512-478D-A272-7EED38179ABC}" dt="2024-07-01T20:10:07.113" v="5106" actId="26606"/>
          <ac:spMkLst>
            <pc:docMk/>
            <pc:sldMk cId="1631476879" sldId="285"/>
            <ac:spMk id="57" creationId="{EB9B5A19-3592-48E2-BC31-90E092BD68E1}"/>
          </ac:spMkLst>
        </pc:spChg>
        <pc:spChg chg="add">
          <ac:chgData name="Ryan Larousse" userId="b18b482d-0d5d-4185-8bdf-42ce2756c0e0" providerId="ADAL" clId="{87219144-C512-478D-A272-7EED38179ABC}" dt="2024-07-01T20:10:07.113" v="5106" actId="26606"/>
          <ac:spMkLst>
            <pc:docMk/>
            <pc:sldMk cId="1631476879" sldId="285"/>
            <ac:spMk id="71" creationId="{DD99E1B6-CBC4-4306-9DFC-847D6D135208}"/>
          </ac:spMkLst>
        </pc:spChg>
        <pc:grpChg chg="add del">
          <ac:chgData name="Ryan Larousse" userId="b18b482d-0d5d-4185-8bdf-42ce2756c0e0" providerId="ADAL" clId="{87219144-C512-478D-A272-7EED38179ABC}" dt="2024-07-01T20:10:07.113" v="5106" actId="26606"/>
          <ac:grpSpMkLst>
            <pc:docMk/>
            <pc:sldMk cId="1631476879" sldId="285"/>
            <ac:grpSpMk id="10" creationId="{BF4E480B-94D6-46F9-A2B6-B98D311FDC19}"/>
          </ac:grpSpMkLst>
        </pc:grpChg>
        <pc:grpChg chg="add del">
          <ac:chgData name="Ryan Larousse" userId="b18b482d-0d5d-4185-8bdf-42ce2756c0e0" providerId="ADAL" clId="{87219144-C512-478D-A272-7EED38179ABC}" dt="2024-07-01T20:10:07.113" v="5106" actId="26606"/>
          <ac:grpSpMkLst>
            <pc:docMk/>
            <pc:sldMk cId="1631476879" sldId="285"/>
            <ac:grpSpMk id="26" creationId="{E2548C40-4C00-4E91-BFA6-84B4D66225A4}"/>
          </ac:grpSpMkLst>
        </pc:grpChg>
        <pc:grpChg chg="add">
          <ac:chgData name="Ryan Larousse" userId="b18b482d-0d5d-4185-8bdf-42ce2756c0e0" providerId="ADAL" clId="{87219144-C512-478D-A272-7EED38179ABC}" dt="2024-07-01T20:10:07.113" v="5106" actId="26606"/>
          <ac:grpSpMkLst>
            <pc:docMk/>
            <pc:sldMk cId="1631476879" sldId="285"/>
            <ac:grpSpMk id="43" creationId="{BF4E480B-94D6-46F9-A2B6-B98D311FDC19}"/>
          </ac:grpSpMkLst>
        </pc:grpChg>
        <pc:grpChg chg="add">
          <ac:chgData name="Ryan Larousse" userId="b18b482d-0d5d-4185-8bdf-42ce2756c0e0" providerId="ADAL" clId="{87219144-C512-478D-A272-7EED38179ABC}" dt="2024-07-01T20:10:07.113" v="5106" actId="26606"/>
          <ac:grpSpMkLst>
            <pc:docMk/>
            <pc:sldMk cId="1631476879" sldId="285"/>
            <ac:grpSpMk id="59" creationId="{E2548C40-4C00-4E91-BFA6-84B4D66225A4}"/>
          </ac:grpSpMkLst>
        </pc:grpChg>
        <pc:picChg chg="add mod">
          <ac:chgData name="Ryan Larousse" userId="b18b482d-0d5d-4185-8bdf-42ce2756c0e0" providerId="ADAL" clId="{87219144-C512-478D-A272-7EED38179ABC}" dt="2024-07-01T20:09:14.414" v="5054" actId="26606"/>
          <ac:picMkLst>
            <pc:docMk/>
            <pc:sldMk cId="1631476879" sldId="285"/>
            <ac:picMk id="5" creationId="{2512DBB4-EA61-2587-8BDA-D02F6DA40DFC}"/>
          </ac:picMkLst>
        </pc:picChg>
      </pc:sldChg>
      <pc:sldChg chg="new del">
        <pc:chgData name="Ryan Larousse" userId="b18b482d-0d5d-4185-8bdf-42ce2756c0e0" providerId="ADAL" clId="{87219144-C512-478D-A272-7EED38179ABC}" dt="2024-07-01T20:01:32.943" v="4882" actId="2696"/>
        <pc:sldMkLst>
          <pc:docMk/>
          <pc:sldMk cId="3651555234" sldId="285"/>
        </pc:sldMkLst>
      </pc:sldChg>
      <pc:sldChg chg="addSp delSp modSp new mod setBg">
        <pc:chgData name="Ryan Larousse" userId="b18b482d-0d5d-4185-8bdf-42ce2756c0e0" providerId="ADAL" clId="{87219144-C512-478D-A272-7EED38179ABC}" dt="2024-07-01T20:30:06.284" v="5510" actId="20577"/>
        <pc:sldMkLst>
          <pc:docMk/>
          <pc:sldMk cId="2525389579" sldId="286"/>
        </pc:sldMkLst>
        <pc:spChg chg="mod">
          <ac:chgData name="Ryan Larousse" userId="b18b482d-0d5d-4185-8bdf-42ce2756c0e0" providerId="ADAL" clId="{87219144-C512-478D-A272-7EED38179ABC}" dt="2024-07-01T20:30:06.284" v="5510" actId="20577"/>
          <ac:spMkLst>
            <pc:docMk/>
            <pc:sldMk cId="2525389579" sldId="286"/>
            <ac:spMk id="2" creationId="{E27DD710-8A40-1BE4-3134-A41231C368D7}"/>
          </ac:spMkLst>
        </pc:spChg>
        <pc:spChg chg="del">
          <ac:chgData name="Ryan Larousse" userId="b18b482d-0d5d-4185-8bdf-42ce2756c0e0" providerId="ADAL" clId="{87219144-C512-478D-A272-7EED38179ABC}" dt="2024-07-01T20:24:10.108" v="5399" actId="931"/>
          <ac:spMkLst>
            <pc:docMk/>
            <pc:sldMk cId="2525389579" sldId="286"/>
            <ac:spMk id="3" creationId="{042F5599-563D-A5CE-840E-492FADE21813}"/>
          </ac:spMkLst>
        </pc:spChg>
        <pc:spChg chg="add del">
          <ac:chgData name="Ryan Larousse" userId="b18b482d-0d5d-4185-8bdf-42ce2756c0e0" providerId="ADAL" clId="{87219144-C512-478D-A272-7EED38179ABC}" dt="2024-07-01T20:29:53.332" v="5508" actId="26606"/>
          <ac:spMkLst>
            <pc:docMk/>
            <pc:sldMk cId="2525389579" sldId="286"/>
            <ac:spMk id="22" creationId="{6DC8E2D9-6729-4614-8667-C1016D3182E4}"/>
          </ac:spMkLst>
        </pc:spChg>
        <pc:spChg chg="add del">
          <ac:chgData name="Ryan Larousse" userId="b18b482d-0d5d-4185-8bdf-42ce2756c0e0" providerId="ADAL" clId="{87219144-C512-478D-A272-7EED38179ABC}" dt="2024-07-01T20:29:53.332" v="5508" actId="26606"/>
          <ac:spMkLst>
            <pc:docMk/>
            <pc:sldMk cId="2525389579" sldId="286"/>
            <ac:spMk id="24" creationId="{EB9B5A19-3592-48E2-BC31-90E092BD68E1}"/>
          </ac:spMkLst>
        </pc:spChg>
        <pc:spChg chg="add del">
          <ac:chgData name="Ryan Larousse" userId="b18b482d-0d5d-4185-8bdf-42ce2756c0e0" providerId="ADAL" clId="{87219144-C512-478D-A272-7EED38179ABC}" dt="2024-07-01T20:29:53.332" v="5508" actId="26606"/>
          <ac:spMkLst>
            <pc:docMk/>
            <pc:sldMk cId="2525389579" sldId="286"/>
            <ac:spMk id="38" creationId="{DD99E1B6-CBC4-4306-9DFC-847D6D135208}"/>
          </ac:spMkLst>
        </pc:spChg>
        <pc:spChg chg="add">
          <ac:chgData name="Ryan Larousse" userId="b18b482d-0d5d-4185-8bdf-42ce2756c0e0" providerId="ADAL" clId="{87219144-C512-478D-A272-7EED38179ABC}" dt="2024-07-01T20:29:53.332" v="5508" actId="26606"/>
          <ac:spMkLst>
            <pc:docMk/>
            <pc:sldMk cId="2525389579" sldId="286"/>
            <ac:spMk id="55" creationId="{6DC8E2D9-6729-4614-8667-C1016D3182E4}"/>
          </ac:spMkLst>
        </pc:spChg>
        <pc:spChg chg="add">
          <ac:chgData name="Ryan Larousse" userId="b18b482d-0d5d-4185-8bdf-42ce2756c0e0" providerId="ADAL" clId="{87219144-C512-478D-A272-7EED38179ABC}" dt="2024-07-01T20:29:53.332" v="5508" actId="26606"/>
          <ac:spMkLst>
            <pc:docMk/>
            <pc:sldMk cId="2525389579" sldId="286"/>
            <ac:spMk id="57" creationId="{EB9B5A19-3592-48E2-BC31-90E092BD68E1}"/>
          </ac:spMkLst>
        </pc:spChg>
        <pc:spChg chg="add">
          <ac:chgData name="Ryan Larousse" userId="b18b482d-0d5d-4185-8bdf-42ce2756c0e0" providerId="ADAL" clId="{87219144-C512-478D-A272-7EED38179ABC}" dt="2024-07-01T20:29:53.332" v="5508" actId="26606"/>
          <ac:spMkLst>
            <pc:docMk/>
            <pc:sldMk cId="2525389579" sldId="286"/>
            <ac:spMk id="71" creationId="{DD99E1B6-CBC4-4306-9DFC-847D6D135208}"/>
          </ac:spMkLst>
        </pc:spChg>
        <pc:grpChg chg="add del">
          <ac:chgData name="Ryan Larousse" userId="b18b482d-0d5d-4185-8bdf-42ce2756c0e0" providerId="ADAL" clId="{87219144-C512-478D-A272-7EED38179ABC}" dt="2024-07-01T20:29:53.332" v="5508" actId="26606"/>
          <ac:grpSpMkLst>
            <pc:docMk/>
            <pc:sldMk cId="2525389579" sldId="286"/>
            <ac:grpSpMk id="10" creationId="{BF4E480B-94D6-46F9-A2B6-B98D311FDC19}"/>
          </ac:grpSpMkLst>
        </pc:grpChg>
        <pc:grpChg chg="add del">
          <ac:chgData name="Ryan Larousse" userId="b18b482d-0d5d-4185-8bdf-42ce2756c0e0" providerId="ADAL" clId="{87219144-C512-478D-A272-7EED38179ABC}" dt="2024-07-01T20:29:53.332" v="5508" actId="26606"/>
          <ac:grpSpMkLst>
            <pc:docMk/>
            <pc:sldMk cId="2525389579" sldId="286"/>
            <ac:grpSpMk id="26" creationId="{E2548C40-4C00-4E91-BFA6-84B4D66225A4}"/>
          </ac:grpSpMkLst>
        </pc:grpChg>
        <pc:grpChg chg="add">
          <ac:chgData name="Ryan Larousse" userId="b18b482d-0d5d-4185-8bdf-42ce2756c0e0" providerId="ADAL" clId="{87219144-C512-478D-A272-7EED38179ABC}" dt="2024-07-01T20:29:53.332" v="5508" actId="26606"/>
          <ac:grpSpMkLst>
            <pc:docMk/>
            <pc:sldMk cId="2525389579" sldId="286"/>
            <ac:grpSpMk id="43" creationId="{BF4E480B-94D6-46F9-A2B6-B98D311FDC19}"/>
          </ac:grpSpMkLst>
        </pc:grpChg>
        <pc:grpChg chg="add">
          <ac:chgData name="Ryan Larousse" userId="b18b482d-0d5d-4185-8bdf-42ce2756c0e0" providerId="ADAL" clId="{87219144-C512-478D-A272-7EED38179ABC}" dt="2024-07-01T20:29:53.332" v="5508" actId="26606"/>
          <ac:grpSpMkLst>
            <pc:docMk/>
            <pc:sldMk cId="2525389579" sldId="286"/>
            <ac:grpSpMk id="59" creationId="{E2548C40-4C00-4E91-BFA6-84B4D66225A4}"/>
          </ac:grpSpMkLst>
        </pc:grpChg>
        <pc:picChg chg="add mod">
          <ac:chgData name="Ryan Larousse" userId="b18b482d-0d5d-4185-8bdf-42ce2756c0e0" providerId="ADAL" clId="{87219144-C512-478D-A272-7EED38179ABC}" dt="2024-07-01T20:24:17.776" v="5402" actId="26606"/>
          <ac:picMkLst>
            <pc:docMk/>
            <pc:sldMk cId="2525389579" sldId="286"/>
            <ac:picMk id="5" creationId="{C0465B33-E196-6257-C364-83C7F0B5AE35}"/>
          </ac:picMkLst>
        </pc:picChg>
      </pc:sldChg>
      <pc:sldChg chg="addSp delSp modSp new mod ord setBg">
        <pc:chgData name="Ryan Larousse" userId="b18b482d-0d5d-4185-8bdf-42ce2756c0e0" providerId="ADAL" clId="{87219144-C512-478D-A272-7EED38179ABC}" dt="2024-07-01T21:00:06.348" v="5868"/>
        <pc:sldMkLst>
          <pc:docMk/>
          <pc:sldMk cId="933788794" sldId="287"/>
        </pc:sldMkLst>
        <pc:spChg chg="mod">
          <ac:chgData name="Ryan Larousse" userId="b18b482d-0d5d-4185-8bdf-42ce2756c0e0" providerId="ADAL" clId="{87219144-C512-478D-A272-7EED38179ABC}" dt="2024-07-01T20:46:28.987" v="5866" actId="27636"/>
          <ac:spMkLst>
            <pc:docMk/>
            <pc:sldMk cId="933788794" sldId="287"/>
            <ac:spMk id="2" creationId="{5A921290-082D-106D-C87D-B5908B3741F5}"/>
          </ac:spMkLst>
        </pc:spChg>
        <pc:spChg chg="del">
          <ac:chgData name="Ryan Larousse" userId="b18b482d-0d5d-4185-8bdf-42ce2756c0e0" providerId="ADAL" clId="{87219144-C512-478D-A272-7EED38179ABC}" dt="2024-07-01T20:45:24.680" v="5861" actId="931"/>
          <ac:spMkLst>
            <pc:docMk/>
            <pc:sldMk cId="933788794" sldId="287"/>
            <ac:spMk id="3" creationId="{FFCEA20D-1F46-2937-A21D-0752F0D44B8A}"/>
          </ac:spMkLst>
        </pc:spChg>
        <pc:spChg chg="add">
          <ac:chgData name="Ryan Larousse" userId="b18b482d-0d5d-4185-8bdf-42ce2756c0e0" providerId="ADAL" clId="{87219144-C512-478D-A272-7EED38179ABC}" dt="2024-07-01T20:45:29.482" v="5864" actId="26606"/>
          <ac:spMkLst>
            <pc:docMk/>
            <pc:sldMk cId="933788794" sldId="287"/>
            <ac:spMk id="22" creationId="{6DC8E2D9-6729-4614-8667-C1016D3182E4}"/>
          </ac:spMkLst>
        </pc:spChg>
        <pc:spChg chg="add">
          <ac:chgData name="Ryan Larousse" userId="b18b482d-0d5d-4185-8bdf-42ce2756c0e0" providerId="ADAL" clId="{87219144-C512-478D-A272-7EED38179ABC}" dt="2024-07-01T20:45:29.482" v="5864" actId="26606"/>
          <ac:spMkLst>
            <pc:docMk/>
            <pc:sldMk cId="933788794" sldId="287"/>
            <ac:spMk id="24" creationId="{EB9B5A19-3592-48E2-BC31-90E092BD68E1}"/>
          </ac:spMkLst>
        </pc:spChg>
        <pc:spChg chg="add">
          <ac:chgData name="Ryan Larousse" userId="b18b482d-0d5d-4185-8bdf-42ce2756c0e0" providerId="ADAL" clId="{87219144-C512-478D-A272-7EED38179ABC}" dt="2024-07-01T20:45:29.482" v="5864" actId="26606"/>
          <ac:spMkLst>
            <pc:docMk/>
            <pc:sldMk cId="933788794" sldId="287"/>
            <ac:spMk id="38" creationId="{DD99E1B6-CBC4-4306-9DFC-847D6D135208}"/>
          </ac:spMkLst>
        </pc:spChg>
        <pc:grpChg chg="add">
          <ac:chgData name="Ryan Larousse" userId="b18b482d-0d5d-4185-8bdf-42ce2756c0e0" providerId="ADAL" clId="{87219144-C512-478D-A272-7EED38179ABC}" dt="2024-07-01T20:45:29.482" v="5864" actId="26606"/>
          <ac:grpSpMkLst>
            <pc:docMk/>
            <pc:sldMk cId="933788794" sldId="287"/>
            <ac:grpSpMk id="10" creationId="{BF4E480B-94D6-46F9-A2B6-B98D311FDC19}"/>
          </ac:grpSpMkLst>
        </pc:grpChg>
        <pc:grpChg chg="add">
          <ac:chgData name="Ryan Larousse" userId="b18b482d-0d5d-4185-8bdf-42ce2756c0e0" providerId="ADAL" clId="{87219144-C512-478D-A272-7EED38179ABC}" dt="2024-07-01T20:45:29.482" v="5864" actId="26606"/>
          <ac:grpSpMkLst>
            <pc:docMk/>
            <pc:sldMk cId="933788794" sldId="287"/>
            <ac:grpSpMk id="26" creationId="{E2548C40-4C00-4E91-BFA6-84B4D66225A4}"/>
          </ac:grpSpMkLst>
        </pc:grpChg>
        <pc:picChg chg="add mod">
          <ac:chgData name="Ryan Larousse" userId="b18b482d-0d5d-4185-8bdf-42ce2756c0e0" providerId="ADAL" clId="{87219144-C512-478D-A272-7EED38179ABC}" dt="2024-07-01T20:45:29.482" v="5864" actId="26606"/>
          <ac:picMkLst>
            <pc:docMk/>
            <pc:sldMk cId="933788794" sldId="287"/>
            <ac:picMk id="5" creationId="{25F5CEB3-6CF4-5C8E-7658-C2D38716E950}"/>
          </ac:picMkLst>
        </pc:picChg>
      </pc:sldChg>
      <pc:sldChg chg="modSp new mod">
        <pc:chgData name="Ryan Larousse" userId="b18b482d-0d5d-4185-8bdf-42ce2756c0e0" providerId="ADAL" clId="{87219144-C512-478D-A272-7EED38179ABC}" dt="2024-07-03T12:34:26.899" v="6702" actId="20577"/>
        <pc:sldMkLst>
          <pc:docMk/>
          <pc:sldMk cId="489502603" sldId="288"/>
        </pc:sldMkLst>
        <pc:spChg chg="mod">
          <ac:chgData name="Ryan Larousse" userId="b18b482d-0d5d-4185-8bdf-42ce2756c0e0" providerId="ADAL" clId="{87219144-C512-478D-A272-7EED38179ABC}" dt="2024-07-03T12:26:25.884" v="6362" actId="20577"/>
          <ac:spMkLst>
            <pc:docMk/>
            <pc:sldMk cId="489502603" sldId="288"/>
            <ac:spMk id="2" creationId="{9AF9AAB1-A8BB-E19F-C072-78E66B3D8137}"/>
          </ac:spMkLst>
        </pc:spChg>
        <pc:spChg chg="mod">
          <ac:chgData name="Ryan Larousse" userId="b18b482d-0d5d-4185-8bdf-42ce2756c0e0" providerId="ADAL" clId="{87219144-C512-478D-A272-7EED38179ABC}" dt="2024-07-03T12:34:26.899" v="6702" actId="20577"/>
          <ac:spMkLst>
            <pc:docMk/>
            <pc:sldMk cId="489502603" sldId="288"/>
            <ac:spMk id="3" creationId="{9DCACA8D-4435-A7D0-A7C9-61A00B4E21E9}"/>
          </ac:spMkLst>
        </pc:spChg>
      </pc:sldChg>
      <pc:sldChg chg="addSp delSp modSp new del mod">
        <pc:chgData name="Ryan Larousse" userId="b18b482d-0d5d-4185-8bdf-42ce2756c0e0" providerId="ADAL" clId="{87219144-C512-478D-A272-7EED38179ABC}" dt="2024-07-03T12:21:26.182" v="6091" actId="2696"/>
        <pc:sldMkLst>
          <pc:docMk/>
          <pc:sldMk cId="3827689026" sldId="288"/>
        </pc:sldMkLst>
        <pc:spChg chg="mod">
          <ac:chgData name="Ryan Larousse" userId="b18b482d-0d5d-4185-8bdf-42ce2756c0e0" providerId="ADAL" clId="{87219144-C512-478D-A272-7EED38179ABC}" dt="2024-07-03T12:20:48.745" v="6087" actId="20577"/>
          <ac:spMkLst>
            <pc:docMk/>
            <pc:sldMk cId="3827689026" sldId="288"/>
            <ac:spMk id="2" creationId="{ADBB044B-7211-7D47-E615-4C7129541F40}"/>
          </ac:spMkLst>
        </pc:spChg>
        <pc:spChg chg="del">
          <ac:chgData name="Ryan Larousse" userId="b18b482d-0d5d-4185-8bdf-42ce2756c0e0" providerId="ADAL" clId="{87219144-C512-478D-A272-7EED38179ABC}" dt="2024-07-03T12:20:54.673" v="6088"/>
          <ac:spMkLst>
            <pc:docMk/>
            <pc:sldMk cId="3827689026" sldId="288"/>
            <ac:spMk id="3" creationId="{1A67453F-C069-DEA8-E1C4-88B89DF6080D}"/>
          </ac:spMkLst>
        </pc:spChg>
        <pc:graphicFrameChg chg="add mod">
          <ac:chgData name="Ryan Larousse" userId="b18b482d-0d5d-4185-8bdf-42ce2756c0e0" providerId="ADAL" clId="{87219144-C512-478D-A272-7EED38179ABC}" dt="2024-07-03T12:21:18.539" v="6090" actId="1076"/>
          <ac:graphicFrameMkLst>
            <pc:docMk/>
            <pc:sldMk cId="3827689026" sldId="288"/>
            <ac:graphicFrameMk id="4" creationId="{95A349B2-4912-8C90-224F-377D8ED001B3}"/>
          </ac:graphicFrameMkLst>
        </pc:graphicFrameChg>
      </pc:sldChg>
      <pc:sldChg chg="addSp delSp modSp new mod setBg">
        <pc:chgData name="Ryan Larousse" userId="b18b482d-0d5d-4185-8bdf-42ce2756c0e0" providerId="ADAL" clId="{87219144-C512-478D-A272-7EED38179ABC}" dt="2024-07-03T18:50:56.450" v="6781" actId="26606"/>
        <pc:sldMkLst>
          <pc:docMk/>
          <pc:sldMk cId="3655441465" sldId="289"/>
        </pc:sldMkLst>
        <pc:spChg chg="mod">
          <ac:chgData name="Ryan Larousse" userId="b18b482d-0d5d-4185-8bdf-42ce2756c0e0" providerId="ADAL" clId="{87219144-C512-478D-A272-7EED38179ABC}" dt="2024-07-03T18:50:56.450" v="6781" actId="26606"/>
          <ac:spMkLst>
            <pc:docMk/>
            <pc:sldMk cId="3655441465" sldId="289"/>
            <ac:spMk id="2" creationId="{83254C48-7EC0-AAEF-F917-346D876516DD}"/>
          </ac:spMkLst>
        </pc:spChg>
        <pc:spChg chg="del">
          <ac:chgData name="Ryan Larousse" userId="b18b482d-0d5d-4185-8bdf-42ce2756c0e0" providerId="ADAL" clId="{87219144-C512-478D-A272-7EED38179ABC}" dt="2024-07-03T18:50:31.481" v="6773" actId="931"/>
          <ac:spMkLst>
            <pc:docMk/>
            <pc:sldMk cId="3655441465" sldId="289"/>
            <ac:spMk id="3" creationId="{DEF264EA-FE0F-6342-3E70-8430B8640252}"/>
          </ac:spMkLst>
        </pc:spChg>
        <pc:spChg chg="add del">
          <ac:chgData name="Ryan Larousse" userId="b18b482d-0d5d-4185-8bdf-42ce2756c0e0" providerId="ADAL" clId="{87219144-C512-478D-A272-7EED38179ABC}" dt="2024-07-03T18:50:53.206" v="6778" actId="26606"/>
          <ac:spMkLst>
            <pc:docMk/>
            <pc:sldMk cId="3655441465" sldId="289"/>
            <ac:spMk id="22" creationId="{6DC8E2D9-6729-4614-8667-C1016D3182E4}"/>
          </ac:spMkLst>
        </pc:spChg>
        <pc:spChg chg="add del">
          <ac:chgData name="Ryan Larousse" userId="b18b482d-0d5d-4185-8bdf-42ce2756c0e0" providerId="ADAL" clId="{87219144-C512-478D-A272-7EED38179ABC}" dt="2024-07-03T18:50:53.206" v="6778" actId="26606"/>
          <ac:spMkLst>
            <pc:docMk/>
            <pc:sldMk cId="3655441465" sldId="289"/>
            <ac:spMk id="24" creationId="{EB9B5A19-3592-48E2-BC31-90E092BD68E1}"/>
          </ac:spMkLst>
        </pc:spChg>
        <pc:spChg chg="add del">
          <ac:chgData name="Ryan Larousse" userId="b18b482d-0d5d-4185-8bdf-42ce2756c0e0" providerId="ADAL" clId="{87219144-C512-478D-A272-7EED38179ABC}" dt="2024-07-03T18:50:56.428" v="6780" actId="26606"/>
          <ac:spMkLst>
            <pc:docMk/>
            <pc:sldMk cId="3655441465" sldId="289"/>
            <ac:spMk id="30" creationId="{FED4C940-D8EF-42FB-B65E-81A70494B8E6}"/>
          </ac:spMkLst>
        </pc:spChg>
        <pc:spChg chg="add del">
          <ac:chgData name="Ryan Larousse" userId="b18b482d-0d5d-4185-8bdf-42ce2756c0e0" providerId="ADAL" clId="{87219144-C512-478D-A272-7EED38179ABC}" dt="2024-07-03T18:50:53.206" v="6778" actId="26606"/>
          <ac:spMkLst>
            <pc:docMk/>
            <pc:sldMk cId="3655441465" sldId="289"/>
            <ac:spMk id="38" creationId="{DD99E1B6-CBC4-4306-9DFC-847D6D135208}"/>
          </ac:spMkLst>
        </pc:spChg>
        <pc:spChg chg="add del">
          <ac:chgData name="Ryan Larousse" userId="b18b482d-0d5d-4185-8bdf-42ce2756c0e0" providerId="ADAL" clId="{87219144-C512-478D-A272-7EED38179ABC}" dt="2024-07-03T18:50:56.428" v="6780" actId="26606"/>
          <ac:spMkLst>
            <pc:docMk/>
            <pc:sldMk cId="3655441465" sldId="289"/>
            <ac:spMk id="40" creationId="{445038F8-360D-46AD-B2F1-47DAB7AA07B2}"/>
          </ac:spMkLst>
        </pc:spChg>
        <pc:spChg chg="add del">
          <ac:chgData name="Ryan Larousse" userId="b18b482d-0d5d-4185-8bdf-42ce2756c0e0" providerId="ADAL" clId="{87219144-C512-478D-A272-7EED38179ABC}" dt="2024-07-03T18:50:56.428" v="6780" actId="26606"/>
          <ac:spMkLst>
            <pc:docMk/>
            <pc:sldMk cId="3655441465" sldId="289"/>
            <ac:spMk id="42" creationId="{E1297267-64FC-46DE-88B8-E76DC4691C8E}"/>
          </ac:spMkLst>
        </pc:spChg>
        <pc:spChg chg="add del">
          <ac:chgData name="Ryan Larousse" userId="b18b482d-0d5d-4185-8bdf-42ce2756c0e0" providerId="ADAL" clId="{87219144-C512-478D-A272-7EED38179ABC}" dt="2024-07-03T18:50:56.428" v="6780" actId="26606"/>
          <ac:spMkLst>
            <pc:docMk/>
            <pc:sldMk cId="3655441465" sldId="289"/>
            <ac:spMk id="44" creationId="{D0A09031-1697-4CF1-8372-9D6B798ED9DA}"/>
          </ac:spMkLst>
        </pc:spChg>
        <pc:spChg chg="add del">
          <ac:chgData name="Ryan Larousse" userId="b18b482d-0d5d-4185-8bdf-42ce2756c0e0" providerId="ADAL" clId="{87219144-C512-478D-A272-7EED38179ABC}" dt="2024-07-03T18:50:56.428" v="6780" actId="26606"/>
          <ac:spMkLst>
            <pc:docMk/>
            <pc:sldMk cId="3655441465" sldId="289"/>
            <ac:spMk id="52" creationId="{6DC8E2D9-6729-4614-8667-C1016D3182E4}"/>
          </ac:spMkLst>
        </pc:spChg>
        <pc:spChg chg="add del">
          <ac:chgData name="Ryan Larousse" userId="b18b482d-0d5d-4185-8bdf-42ce2756c0e0" providerId="ADAL" clId="{87219144-C512-478D-A272-7EED38179ABC}" dt="2024-07-03T18:50:56.428" v="6780" actId="26606"/>
          <ac:spMkLst>
            <pc:docMk/>
            <pc:sldMk cId="3655441465" sldId="289"/>
            <ac:spMk id="53" creationId="{9C51935E-4A08-4AE4-8E13-F40CD3C4F1C4}"/>
          </ac:spMkLst>
        </pc:spChg>
        <pc:spChg chg="add del">
          <ac:chgData name="Ryan Larousse" userId="b18b482d-0d5d-4185-8bdf-42ce2756c0e0" providerId="ADAL" clId="{87219144-C512-478D-A272-7EED38179ABC}" dt="2024-07-03T18:50:56.428" v="6780" actId="26606"/>
          <ac:spMkLst>
            <pc:docMk/>
            <pc:sldMk cId="3655441465" sldId="289"/>
            <ac:spMk id="54" creationId="{193F1402-2867-4C4F-A1BA-606198AD76B0}"/>
          </ac:spMkLst>
        </pc:spChg>
        <pc:spChg chg="add del">
          <ac:chgData name="Ryan Larousse" userId="b18b482d-0d5d-4185-8bdf-42ce2756c0e0" providerId="ADAL" clId="{87219144-C512-478D-A272-7EED38179ABC}" dt="2024-07-03T18:50:56.428" v="6780" actId="26606"/>
          <ac:spMkLst>
            <pc:docMk/>
            <pc:sldMk cId="3655441465" sldId="289"/>
            <ac:spMk id="55" creationId="{9887A981-7310-4FDA-96E6-73ECCD6C472B}"/>
          </ac:spMkLst>
        </pc:spChg>
        <pc:spChg chg="add">
          <ac:chgData name="Ryan Larousse" userId="b18b482d-0d5d-4185-8bdf-42ce2756c0e0" providerId="ADAL" clId="{87219144-C512-478D-A272-7EED38179ABC}" dt="2024-07-03T18:50:56.450" v="6781" actId="26606"/>
          <ac:spMkLst>
            <pc:docMk/>
            <pc:sldMk cId="3655441465" sldId="289"/>
            <ac:spMk id="63" creationId="{6DC8E2D9-6729-4614-8667-C1016D3182E4}"/>
          </ac:spMkLst>
        </pc:spChg>
        <pc:spChg chg="add">
          <ac:chgData name="Ryan Larousse" userId="b18b482d-0d5d-4185-8bdf-42ce2756c0e0" providerId="ADAL" clId="{87219144-C512-478D-A272-7EED38179ABC}" dt="2024-07-03T18:50:56.450" v="6781" actId="26606"/>
          <ac:spMkLst>
            <pc:docMk/>
            <pc:sldMk cId="3655441465" sldId="289"/>
            <ac:spMk id="64" creationId="{EB9B5A19-3592-48E2-BC31-90E092BD68E1}"/>
          </ac:spMkLst>
        </pc:spChg>
        <pc:spChg chg="add">
          <ac:chgData name="Ryan Larousse" userId="b18b482d-0d5d-4185-8bdf-42ce2756c0e0" providerId="ADAL" clId="{87219144-C512-478D-A272-7EED38179ABC}" dt="2024-07-03T18:50:56.450" v="6781" actId="26606"/>
          <ac:spMkLst>
            <pc:docMk/>
            <pc:sldMk cId="3655441465" sldId="289"/>
            <ac:spMk id="67" creationId="{DD99E1B6-CBC4-4306-9DFC-847D6D135208}"/>
          </ac:spMkLst>
        </pc:spChg>
        <pc:grpChg chg="add del">
          <ac:chgData name="Ryan Larousse" userId="b18b482d-0d5d-4185-8bdf-42ce2756c0e0" providerId="ADAL" clId="{87219144-C512-478D-A272-7EED38179ABC}" dt="2024-07-03T18:50:53.206" v="6778" actId="26606"/>
          <ac:grpSpMkLst>
            <pc:docMk/>
            <pc:sldMk cId="3655441465" sldId="289"/>
            <ac:grpSpMk id="10" creationId="{BF4E480B-94D6-46F9-A2B6-B98D311FDC19}"/>
          </ac:grpSpMkLst>
        </pc:grpChg>
        <pc:grpChg chg="add del">
          <ac:chgData name="Ryan Larousse" userId="b18b482d-0d5d-4185-8bdf-42ce2756c0e0" providerId="ADAL" clId="{87219144-C512-478D-A272-7EED38179ABC}" dt="2024-07-03T18:50:53.206" v="6778" actId="26606"/>
          <ac:grpSpMkLst>
            <pc:docMk/>
            <pc:sldMk cId="3655441465" sldId="289"/>
            <ac:grpSpMk id="26" creationId="{E2548C40-4C00-4E91-BFA6-84B4D66225A4}"/>
          </ac:grpSpMkLst>
        </pc:grpChg>
        <pc:grpChg chg="add del">
          <ac:chgData name="Ryan Larousse" userId="b18b482d-0d5d-4185-8bdf-42ce2756c0e0" providerId="ADAL" clId="{87219144-C512-478D-A272-7EED38179ABC}" dt="2024-07-03T18:50:56.428" v="6780" actId="26606"/>
          <ac:grpSpMkLst>
            <pc:docMk/>
            <pc:sldMk cId="3655441465" sldId="289"/>
            <ac:grpSpMk id="41" creationId="{BF4E480B-94D6-46F9-A2B6-B98D311FDC19}"/>
          </ac:grpSpMkLst>
        </pc:grpChg>
        <pc:grpChg chg="add del">
          <ac:chgData name="Ryan Larousse" userId="b18b482d-0d5d-4185-8bdf-42ce2756c0e0" providerId="ADAL" clId="{87219144-C512-478D-A272-7EED38179ABC}" dt="2024-07-03T18:50:56.428" v="6780" actId="26606"/>
          <ac:grpSpMkLst>
            <pc:docMk/>
            <pc:sldMk cId="3655441465" sldId="289"/>
            <ac:grpSpMk id="56" creationId="{56A1B230-58D0-41AA-8ACD-0AE93078B8F9}"/>
          </ac:grpSpMkLst>
        </pc:grpChg>
        <pc:grpChg chg="add del">
          <ac:chgData name="Ryan Larousse" userId="b18b482d-0d5d-4185-8bdf-42ce2756c0e0" providerId="ADAL" clId="{87219144-C512-478D-A272-7EED38179ABC}" dt="2024-07-03T18:50:56.428" v="6780" actId="26606"/>
          <ac:grpSpMkLst>
            <pc:docMk/>
            <pc:sldMk cId="3655441465" sldId="289"/>
            <ac:grpSpMk id="59" creationId="{F7AEDD01-B338-442A-9214-A38E48E3FF21}"/>
          </ac:grpSpMkLst>
        </pc:grpChg>
        <pc:grpChg chg="add">
          <ac:chgData name="Ryan Larousse" userId="b18b482d-0d5d-4185-8bdf-42ce2756c0e0" providerId="ADAL" clId="{87219144-C512-478D-A272-7EED38179ABC}" dt="2024-07-03T18:50:56.450" v="6781" actId="26606"/>
          <ac:grpSpMkLst>
            <pc:docMk/>
            <pc:sldMk cId="3655441465" sldId="289"/>
            <ac:grpSpMk id="62" creationId="{BF4E480B-94D6-46F9-A2B6-B98D311FDC19}"/>
          </ac:grpSpMkLst>
        </pc:grpChg>
        <pc:grpChg chg="add">
          <ac:chgData name="Ryan Larousse" userId="b18b482d-0d5d-4185-8bdf-42ce2756c0e0" providerId="ADAL" clId="{87219144-C512-478D-A272-7EED38179ABC}" dt="2024-07-03T18:50:56.450" v="6781" actId="26606"/>
          <ac:grpSpMkLst>
            <pc:docMk/>
            <pc:sldMk cId="3655441465" sldId="289"/>
            <ac:grpSpMk id="65" creationId="{E2548C40-4C00-4E91-BFA6-84B4D66225A4}"/>
          </ac:grpSpMkLst>
        </pc:grpChg>
        <pc:picChg chg="add mod">
          <ac:chgData name="Ryan Larousse" userId="b18b482d-0d5d-4185-8bdf-42ce2756c0e0" providerId="ADAL" clId="{87219144-C512-478D-A272-7EED38179ABC}" dt="2024-07-03T18:50:56.450" v="6781" actId="26606"/>
          <ac:picMkLst>
            <pc:docMk/>
            <pc:sldMk cId="3655441465" sldId="289"/>
            <ac:picMk id="5" creationId="{BECD68D1-F128-370A-E587-EC33B225E39C}"/>
          </ac:picMkLst>
        </pc:picChg>
      </pc:sldChg>
    </pc:docChg>
  </pc:docChgLst>
  <pc:docChgLst>
    <pc:chgData name="Ryan Larousse" userId="S::ryan.larousse@stjamesla.com::b18b482d-0d5d-4185-8bdf-42ce2756c0e0" providerId="AD" clId="Web-{3A90C1F4-20DE-ACB0-2F46-81EEC1A4D31D}"/>
    <pc:docChg chg="modSld">
      <pc:chgData name="Ryan Larousse" userId="S::ryan.larousse@stjamesla.com::b18b482d-0d5d-4185-8bdf-42ce2756c0e0" providerId="AD" clId="Web-{3A90C1F4-20DE-ACB0-2F46-81EEC1A4D31D}" dt="2024-07-02T12:42:54.422" v="0" actId="20577"/>
      <pc:docMkLst>
        <pc:docMk/>
      </pc:docMkLst>
      <pc:sldChg chg="modSp">
        <pc:chgData name="Ryan Larousse" userId="S::ryan.larousse@stjamesla.com::b18b482d-0d5d-4185-8bdf-42ce2756c0e0" providerId="AD" clId="Web-{3A90C1F4-20DE-ACB0-2F46-81EEC1A4D31D}" dt="2024-07-02T12:42:54.422" v="0" actId="20577"/>
        <pc:sldMkLst>
          <pc:docMk/>
          <pc:sldMk cId="3704623776" sldId="258"/>
        </pc:sldMkLst>
        <pc:spChg chg="mod">
          <ac:chgData name="Ryan Larousse" userId="S::ryan.larousse@stjamesla.com::b18b482d-0d5d-4185-8bdf-42ce2756c0e0" providerId="AD" clId="Web-{3A90C1F4-20DE-ACB0-2F46-81EEC1A4D31D}" dt="2024-07-02T12:42:54.422" v="0" actId="20577"/>
          <ac:spMkLst>
            <pc:docMk/>
            <pc:sldMk cId="3704623776" sldId="258"/>
            <ac:spMk id="2" creationId="{B3DB7ED6-F54F-D822-3C44-EDFFE8E05A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23759B-A45E-4D45-AB8D-358CFD6E306D}" type="datetimeFigureOut">
              <a:rPr lang="en-US" smtClean="0"/>
              <a:t>7/3/2024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9EC034-9607-4D79-B3AE-F3E75959FCB4}" type="slidenum">
              <a:rPr lang="en-US" smtClean="0"/>
              <a:t>‹#›</a:t>
            </a:fld>
            <a:endParaRPr lang="en-US"/>
          </a:p>
        </p:txBody>
      </p:sp>
    </p:spTree>
    <p:extLst>
      <p:ext uri="{BB962C8B-B14F-4D97-AF65-F5344CB8AC3E}">
        <p14:creationId xmlns:p14="http://schemas.microsoft.com/office/powerpoint/2010/main" val="107806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0836A6A-3F0C-4F8F-93B5-8DC2A60589A0}" type="datetime1">
              <a:rPr lang="en-US" smtClean="0"/>
              <a:t>7/3/2024</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0050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4C7ED687-A2B2-4044-BE73-7B3767B70676}" type="datetime1">
              <a:rPr lang="en-US" smtClean="0"/>
              <a:t>7/3/2024</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978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C565542B-03E2-4C1C-A2D2-513BE6D861BF}" type="datetime1">
              <a:rPr lang="en-US" smtClean="0"/>
              <a:t>7/3/2024</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1511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E6F148E-A2BD-46B6-9886-8FCFF5750277}" type="datetime1">
              <a:rPr lang="en-US" smtClean="0"/>
              <a:t>7/3/2024</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8288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618C28E7-3FFF-4C68-BC16-6753F086D0DC}" type="datetime1">
              <a:rPr lang="en-US" smtClean="0"/>
              <a:t>7/3/2024</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7889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ADF20D7B-E9FE-4ED6-9096-A0786CBA4649}" type="datetime1">
              <a:rPr lang="en-US" smtClean="0"/>
              <a:t>7/3/2024</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399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6921F291-23B5-4085-A85B-6A33A0584D6F}" type="datetime1">
              <a:rPr lang="en-US" smtClean="0"/>
              <a:t>7/3/2024</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7009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4ED5C405-98E5-49AE-B73B-B7B6AC23E81D}" type="datetime1">
              <a:rPr lang="en-US" smtClean="0"/>
              <a:t>7/3/2024</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9130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5B95FB1B-AEC3-446F-9595-56BD7A24CEF6}" type="datetime1">
              <a:rPr lang="en-US" smtClean="0"/>
              <a:t>7/3/2024</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224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CB3C922D-78BA-4D11-AEEC-7743C81295A7}" type="datetime1">
              <a:rPr lang="en-US" smtClean="0"/>
              <a:t>7/3/2024</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4453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41D17DD5-750C-4C5B-A17C-D2D4F547736C}" type="datetime1">
              <a:rPr lang="en-US" smtClean="0"/>
              <a:t>7/3/2024</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3991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177C55AE-AE27-4C9C-B429-8048B863BDD0}" type="datetime1">
              <a:rPr lang="en-US" smtClean="0"/>
              <a:t>7/3/2024</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65687805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87D3E-20DB-DED5-4480-90C5BD65439B}"/>
              </a:ext>
            </a:extLst>
          </p:cNvPr>
          <p:cNvSpPr>
            <a:spLocks noGrp="1"/>
          </p:cNvSpPr>
          <p:nvPr>
            <p:ph type="ctrTitle"/>
          </p:nvPr>
        </p:nvSpPr>
        <p:spPr>
          <a:xfrm>
            <a:off x="7153200" y="540000"/>
            <a:ext cx="4500561" cy="4259814"/>
          </a:xfrm>
        </p:spPr>
        <p:txBody>
          <a:bodyPr>
            <a:normAutofit/>
          </a:bodyPr>
          <a:lstStyle/>
          <a:p>
            <a:r>
              <a:rPr lang="en-US" sz="4800" dirty="0"/>
              <a:t>2004 – 2024 WATER PLANT OPERATIONS </a:t>
            </a:r>
          </a:p>
        </p:txBody>
      </p:sp>
      <p:sp>
        <p:nvSpPr>
          <p:cNvPr id="3" name="Subtitle 2">
            <a:extLst>
              <a:ext uri="{FF2B5EF4-FFF2-40B4-BE49-F238E27FC236}">
                <a16:creationId xmlns:a16="http://schemas.microsoft.com/office/drawing/2014/main" id="{3BCB4618-E8FB-1E61-73C3-665E4E1B5262}"/>
              </a:ext>
            </a:extLst>
          </p:cNvPr>
          <p:cNvSpPr>
            <a:spLocks noGrp="1"/>
          </p:cNvSpPr>
          <p:nvPr>
            <p:ph type="subTitle" idx="1"/>
          </p:nvPr>
        </p:nvSpPr>
        <p:spPr>
          <a:xfrm>
            <a:off x="7153200" y="4988476"/>
            <a:ext cx="4500561" cy="1320249"/>
          </a:xfrm>
        </p:spPr>
        <p:txBody>
          <a:bodyPr>
            <a:normAutofit/>
          </a:bodyPr>
          <a:lstStyle/>
          <a:p>
            <a:r>
              <a:rPr lang="en-US" dirty="0"/>
              <a:t>ST. James #1 &amp; 2</a:t>
            </a:r>
          </a:p>
        </p:txBody>
      </p:sp>
      <p:grpSp>
        <p:nvGrpSpPr>
          <p:cNvPr id="11" name="Group 10">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12" name="Oval 11">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08E8A55-F07F-C326-5193-64FCE04A84D1}"/>
              </a:ext>
            </a:extLst>
          </p:cNvPr>
          <p:cNvPicPr>
            <a:picLocks noChangeAspect="1"/>
          </p:cNvPicPr>
          <p:nvPr/>
        </p:nvPicPr>
        <p:blipFill>
          <a:blip r:embed="rId2">
            <a:extLst>
              <a:ext uri="{28A0092B-C50C-407E-A947-70E740481C1C}">
                <a14:useLocalDpi xmlns:a14="http://schemas.microsoft.com/office/drawing/2010/main" val="0"/>
              </a:ext>
            </a:extLst>
          </a:blip>
          <a:srcRect l="27401" r="27401"/>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5" name="Slide Number Placeholder 4">
            <a:extLst>
              <a:ext uri="{FF2B5EF4-FFF2-40B4-BE49-F238E27FC236}">
                <a16:creationId xmlns:a16="http://schemas.microsoft.com/office/drawing/2014/main" id="{657CE635-3ECB-26C8-1BFB-70B24A4E20F0}"/>
              </a:ext>
            </a:extLst>
          </p:cNvPr>
          <p:cNvSpPr>
            <a:spLocks noGrp="1"/>
          </p:cNvSpPr>
          <p:nvPr>
            <p:ph type="sldNum" sz="quarter" idx="12"/>
          </p:nvPr>
        </p:nvSpPr>
        <p:spPr/>
        <p:txBody>
          <a:bodyPr/>
          <a:lstStyle/>
          <a:p>
            <a:fld id="{4CD77608-3819-479B-BB98-C216BA724EFE}" type="slidenum">
              <a:rPr lang="en-US" smtClean="0"/>
              <a:t>1</a:t>
            </a:fld>
            <a:endParaRPr lang="en-US"/>
          </a:p>
        </p:txBody>
      </p:sp>
    </p:spTree>
    <p:extLst>
      <p:ext uri="{BB962C8B-B14F-4D97-AF65-F5344CB8AC3E}">
        <p14:creationId xmlns:p14="http://schemas.microsoft.com/office/powerpoint/2010/main" val="108722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7" name="Rectangle 26">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078C6F6-7A6B-2293-7D3D-1A8A5DF45C28}"/>
              </a:ext>
            </a:extLst>
          </p:cNvPr>
          <p:cNvSpPr>
            <a:spLocks noGrp="1"/>
          </p:cNvSpPr>
          <p:nvPr>
            <p:ph type="title"/>
          </p:nvPr>
        </p:nvSpPr>
        <p:spPr>
          <a:xfrm>
            <a:off x="7140575" y="549275"/>
            <a:ext cx="4500561" cy="5506885"/>
          </a:xfrm>
        </p:spPr>
        <p:txBody>
          <a:bodyPr vert="horz" lIns="91440" tIns="45720" rIns="91440" bIns="45720" rtlCol="0" anchor="b">
            <a:normAutofit/>
          </a:bodyPr>
          <a:lstStyle/>
          <a:p>
            <a:r>
              <a:rPr lang="en-US" sz="2200" dirty="0"/>
              <a:t>What are Trihalomethanes?</a:t>
            </a:r>
            <a:br>
              <a:rPr lang="en-US" sz="2200" dirty="0"/>
            </a:br>
            <a:r>
              <a:rPr lang="en-US" sz="2200" dirty="0"/>
              <a:t>Trihalomethanes are volatile organic compounds which include a group of four chemical compounds that are formed along with other disinfection by-products when chlorine or other disinfectants used to control microbial contaminants in drinking water react with naturally occurring organic (humic substances) and inorganic matter in water. The 4 compounds that make up trihalomethanes are: Chloroform, bromodichloromethane, </a:t>
            </a:r>
            <a:r>
              <a:rPr lang="en-US" sz="2200" dirty="0" err="1"/>
              <a:t>dibrocloromethane</a:t>
            </a:r>
            <a:r>
              <a:rPr lang="en-US" sz="2200" dirty="0"/>
              <a:t>, and bromoform.</a:t>
            </a:r>
          </a:p>
        </p:txBody>
      </p:sp>
      <p:pic>
        <p:nvPicPr>
          <p:cNvPr id="5" name="Content Placeholder 4" descr="A diagram of a diagram of a variety of circles&#10;&#10;Description automatically generated with medium confidence">
            <a:extLst>
              <a:ext uri="{FF2B5EF4-FFF2-40B4-BE49-F238E27FC236}">
                <a16:creationId xmlns:a16="http://schemas.microsoft.com/office/drawing/2014/main" id="{A0BB0931-6DF6-185F-FDF8-726C766531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000" y="1427957"/>
            <a:ext cx="6049714" cy="3992810"/>
          </a:xfrm>
          <a:prstGeom prst="rect">
            <a:avLst/>
          </a:prstGeom>
        </p:spPr>
      </p:pic>
      <p:sp>
        <p:nvSpPr>
          <p:cNvPr id="3" name="Slide Number Placeholder 2">
            <a:extLst>
              <a:ext uri="{FF2B5EF4-FFF2-40B4-BE49-F238E27FC236}">
                <a16:creationId xmlns:a16="http://schemas.microsoft.com/office/drawing/2014/main" id="{870756AB-752A-0AD7-9259-A90E2D90154F}"/>
              </a:ext>
            </a:extLst>
          </p:cNvPr>
          <p:cNvSpPr>
            <a:spLocks noGrp="1"/>
          </p:cNvSpPr>
          <p:nvPr>
            <p:ph type="sldNum" sz="quarter" idx="12"/>
          </p:nvPr>
        </p:nvSpPr>
        <p:spPr/>
        <p:txBody>
          <a:bodyPr/>
          <a:lstStyle/>
          <a:p>
            <a:fld id="{4CD77608-3819-479B-BB98-C216BA724EFE}" type="slidenum">
              <a:rPr lang="en-US" smtClean="0"/>
              <a:t>10</a:t>
            </a:fld>
            <a:endParaRPr lang="en-US"/>
          </a:p>
        </p:txBody>
      </p:sp>
    </p:spTree>
    <p:extLst>
      <p:ext uri="{BB962C8B-B14F-4D97-AF65-F5344CB8AC3E}">
        <p14:creationId xmlns:p14="http://schemas.microsoft.com/office/powerpoint/2010/main" val="182261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4" name="Rectangle 43">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Oval 44">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Oval 45">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47" name="Group 46">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2" name="Rectangle 5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3" name="Rectangle 5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48" name="Group 47">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0" name="Rectangle 4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 name="Rectangle 5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9" name="Rectangle 48">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5" name="Rectangle 5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57" name="Rectangle 56">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93F1402-2867-4C4F-A1BA-606198AD7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4514" y="-87086"/>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887A981-7310-4FDA-96E6-73ECCD6C4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3874"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FED4C940-D8EF-42FB-B65E-81A70494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56A1B230-58D0-41AA-8ACD-0AE93078B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000" y="0"/>
            <a:ext cx="10800000" cy="6858000"/>
            <a:chOff x="2328000" y="0"/>
            <a:chExt cx="2880000" cy="1440000"/>
          </a:xfrm>
        </p:grpSpPr>
        <p:sp>
          <p:nvSpPr>
            <p:cNvPr id="66" name="Rectangle 65">
              <a:extLst>
                <a:ext uri="{FF2B5EF4-FFF2-40B4-BE49-F238E27FC236}">
                  <a16:creationId xmlns:a16="http://schemas.microsoft.com/office/drawing/2014/main" id="{91B32BAF-B8A7-40EA-8C6C-3409A4268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AB64E17-54DF-4E9F-BB8F-9619CAE1A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F7AEDD01-B338-442A-9214-A38E48E3F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70" name="Rectangle 69">
              <a:extLst>
                <a:ext uri="{FF2B5EF4-FFF2-40B4-BE49-F238E27FC236}">
                  <a16:creationId xmlns:a16="http://schemas.microsoft.com/office/drawing/2014/main" id="{1444701A-B337-4728-803C-208856DC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7B1125A-A245-40E7-937C-DB195DADF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445038F8-360D-46AD-B2F1-47DAB7AA0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02287" y="268286"/>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FAFC611-8F01-61CB-C421-35A782431BEE}"/>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2200" dirty="0"/>
              <a:t>What are the Health Risk of Trihalomethanes? </a:t>
            </a:r>
            <a:br>
              <a:rPr lang="en-US" sz="2200" dirty="0"/>
            </a:br>
            <a:br>
              <a:rPr lang="en-US" sz="2200" dirty="0"/>
            </a:br>
            <a:r>
              <a:rPr lang="en-US" sz="2200" dirty="0"/>
              <a:t>Some people who drink water containing trihalomethanes in excess of the MCL over many years may experience problems with there liver, kidneys, or central nervous systems, and may have an increased risk of getting cancer.</a:t>
            </a:r>
          </a:p>
        </p:txBody>
      </p:sp>
      <p:sp>
        <p:nvSpPr>
          <p:cNvPr id="77" name="Freeform: Shape 76">
            <a:extLst>
              <a:ext uri="{FF2B5EF4-FFF2-40B4-BE49-F238E27FC236}">
                <a16:creationId xmlns:a16="http://schemas.microsoft.com/office/drawing/2014/main" id="{D0A09031-1697-4CF1-8372-9D6B798ED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7424"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diagram of a water treatment system&#10;&#10;Description automatically generated">
            <a:extLst>
              <a:ext uri="{FF2B5EF4-FFF2-40B4-BE49-F238E27FC236}">
                <a16:creationId xmlns:a16="http://schemas.microsoft.com/office/drawing/2014/main" id="{922A54E8-47F2-C3FC-F510-A053793309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200" y="1541653"/>
            <a:ext cx="5353200" cy="3774692"/>
          </a:xfrm>
          <a:prstGeom prst="rect">
            <a:avLst/>
          </a:prstGeom>
        </p:spPr>
      </p:pic>
      <p:sp>
        <p:nvSpPr>
          <p:cNvPr id="3" name="Slide Number Placeholder 2">
            <a:extLst>
              <a:ext uri="{FF2B5EF4-FFF2-40B4-BE49-F238E27FC236}">
                <a16:creationId xmlns:a16="http://schemas.microsoft.com/office/drawing/2014/main" id="{BD7C4515-7C50-1763-3C7E-175977FFA618}"/>
              </a:ext>
            </a:extLst>
          </p:cNvPr>
          <p:cNvSpPr>
            <a:spLocks noGrp="1"/>
          </p:cNvSpPr>
          <p:nvPr>
            <p:ph type="sldNum" sz="quarter" idx="12"/>
          </p:nvPr>
        </p:nvSpPr>
        <p:spPr/>
        <p:txBody>
          <a:bodyPr/>
          <a:lstStyle/>
          <a:p>
            <a:fld id="{4CD77608-3819-479B-BB98-C216BA724EFE}" type="slidenum">
              <a:rPr lang="en-US" smtClean="0"/>
              <a:t>11</a:t>
            </a:fld>
            <a:endParaRPr lang="en-US"/>
          </a:p>
        </p:txBody>
      </p:sp>
    </p:spTree>
    <p:extLst>
      <p:ext uri="{BB962C8B-B14F-4D97-AF65-F5344CB8AC3E}">
        <p14:creationId xmlns:p14="http://schemas.microsoft.com/office/powerpoint/2010/main" val="20323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8D8F201-BCD1-9CB9-D7B2-A14EB161453B}"/>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2900" dirty="0"/>
              <a:t>What is St. James Utilities doing to combat excess Trihalomethanes?</a:t>
            </a:r>
            <a:br>
              <a:rPr lang="en-US" sz="2900" dirty="0"/>
            </a:br>
            <a:br>
              <a:rPr lang="en-US" sz="2900" dirty="0"/>
            </a:br>
            <a:r>
              <a:rPr lang="en-US" sz="2900" dirty="0"/>
              <a:t>In 2016 along with St. Charles Parish, St. James Utilities department entered into a trial of the Activated Carbon Product KS-9001</a:t>
            </a:r>
          </a:p>
        </p:txBody>
      </p:sp>
      <p:pic>
        <p:nvPicPr>
          <p:cNvPr id="5" name="Content Placeholder 4" descr="A large white tank next to a fence&#10;&#10;Description automatically generated">
            <a:extLst>
              <a:ext uri="{FF2B5EF4-FFF2-40B4-BE49-F238E27FC236}">
                <a16:creationId xmlns:a16="http://schemas.microsoft.com/office/drawing/2014/main" id="{9CEB9C2D-B54A-55E5-A20F-4D9CC40B5D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65" b="18324"/>
          <a:stretch/>
        </p:blipFill>
        <p:spPr>
          <a:xfrm>
            <a:off x="5747424" y="10"/>
            <a:ext cx="6444576" cy="6857990"/>
          </a:xfrm>
          <a:prstGeom prst="rect">
            <a:avLst/>
          </a:prstGeom>
        </p:spPr>
      </p:pic>
      <p:sp>
        <p:nvSpPr>
          <p:cNvPr id="3" name="Slide Number Placeholder 2">
            <a:extLst>
              <a:ext uri="{FF2B5EF4-FFF2-40B4-BE49-F238E27FC236}">
                <a16:creationId xmlns:a16="http://schemas.microsoft.com/office/drawing/2014/main" id="{EDDF426D-C999-5938-F7B7-96B51967E0F5}"/>
              </a:ext>
            </a:extLst>
          </p:cNvPr>
          <p:cNvSpPr>
            <a:spLocks noGrp="1"/>
          </p:cNvSpPr>
          <p:nvPr>
            <p:ph type="sldNum" sz="quarter" idx="12"/>
          </p:nvPr>
        </p:nvSpPr>
        <p:spPr/>
        <p:txBody>
          <a:bodyPr/>
          <a:lstStyle/>
          <a:p>
            <a:fld id="{4CD77608-3819-479B-BB98-C216BA724EFE}" type="slidenum">
              <a:rPr lang="en-US" smtClean="0"/>
              <a:t>12</a:t>
            </a:fld>
            <a:endParaRPr lang="en-US"/>
          </a:p>
        </p:txBody>
      </p:sp>
    </p:spTree>
    <p:extLst>
      <p:ext uri="{BB962C8B-B14F-4D97-AF65-F5344CB8AC3E}">
        <p14:creationId xmlns:p14="http://schemas.microsoft.com/office/powerpoint/2010/main" val="103633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B9A12AA-20C7-BD1A-E1E2-AC9DDBA25BC0}"/>
              </a:ext>
            </a:extLst>
          </p:cNvPr>
          <p:cNvSpPr>
            <a:spLocks noGrp="1"/>
          </p:cNvSpPr>
          <p:nvPr>
            <p:ph type="title"/>
          </p:nvPr>
        </p:nvSpPr>
        <p:spPr>
          <a:xfrm>
            <a:off x="131207" y="1234959"/>
            <a:ext cx="4500561" cy="4528531"/>
          </a:xfrm>
        </p:spPr>
        <p:txBody>
          <a:bodyPr vert="horz" lIns="91440" tIns="45720" rIns="91440" bIns="45720" rtlCol="0" anchor="b">
            <a:normAutofit/>
          </a:bodyPr>
          <a:lstStyle/>
          <a:p>
            <a:r>
              <a:rPr lang="en-US" sz="3200" dirty="0"/>
              <a:t>What have been the results of feeding KS-9001</a:t>
            </a:r>
            <a:br>
              <a:rPr lang="en-US" sz="3200" dirty="0"/>
            </a:br>
            <a:br>
              <a:rPr lang="en-US" sz="3200" dirty="0"/>
            </a:br>
            <a:r>
              <a:rPr lang="en-US" sz="3200" dirty="0"/>
              <a:t>The TTHM was drastically reduced, as you can see. An average above 80 would be a violation with public notice</a:t>
            </a:r>
          </a:p>
        </p:txBody>
      </p:sp>
      <p:pic>
        <p:nvPicPr>
          <p:cNvPr id="5" name="Content Placeholder 4" descr="A screenshot of a spreadsheet&#10;&#10;Description automatically generated">
            <a:extLst>
              <a:ext uri="{FF2B5EF4-FFF2-40B4-BE49-F238E27FC236}">
                <a16:creationId xmlns:a16="http://schemas.microsoft.com/office/drawing/2014/main" id="{92989E35-2D1F-2649-15CB-77B5BBA152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2836" y="545675"/>
            <a:ext cx="7204364" cy="5763049"/>
          </a:xfrm>
          <a:prstGeom prst="rect">
            <a:avLst/>
          </a:prstGeom>
        </p:spPr>
      </p:pic>
      <p:sp>
        <p:nvSpPr>
          <p:cNvPr id="3" name="Slide Number Placeholder 2">
            <a:extLst>
              <a:ext uri="{FF2B5EF4-FFF2-40B4-BE49-F238E27FC236}">
                <a16:creationId xmlns:a16="http://schemas.microsoft.com/office/drawing/2014/main" id="{9C6983F1-10E4-8447-4BDF-0ACE8BCF228C}"/>
              </a:ext>
            </a:extLst>
          </p:cNvPr>
          <p:cNvSpPr>
            <a:spLocks noGrp="1"/>
          </p:cNvSpPr>
          <p:nvPr>
            <p:ph type="sldNum" sz="quarter" idx="12"/>
          </p:nvPr>
        </p:nvSpPr>
        <p:spPr/>
        <p:txBody>
          <a:bodyPr/>
          <a:lstStyle/>
          <a:p>
            <a:fld id="{4CD77608-3819-479B-BB98-C216BA724EFE}" type="slidenum">
              <a:rPr lang="en-US" smtClean="0"/>
              <a:t>13</a:t>
            </a:fld>
            <a:endParaRPr lang="en-US"/>
          </a:p>
        </p:txBody>
      </p:sp>
    </p:spTree>
    <p:extLst>
      <p:ext uri="{BB962C8B-B14F-4D97-AF65-F5344CB8AC3E}">
        <p14:creationId xmlns:p14="http://schemas.microsoft.com/office/powerpoint/2010/main" val="360719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4AA3A29-5350-4038-70FE-567EF2970DD1}"/>
              </a:ext>
            </a:extLst>
          </p:cNvPr>
          <p:cNvSpPr>
            <a:spLocks noGrp="1"/>
          </p:cNvSpPr>
          <p:nvPr>
            <p:ph type="title"/>
          </p:nvPr>
        </p:nvSpPr>
        <p:spPr>
          <a:xfrm>
            <a:off x="566058" y="1714500"/>
            <a:ext cx="4500561" cy="4259814"/>
          </a:xfrm>
        </p:spPr>
        <p:txBody>
          <a:bodyPr vert="horz" lIns="91440" tIns="45720" rIns="91440" bIns="45720" rtlCol="0" anchor="b">
            <a:noAutofit/>
          </a:bodyPr>
          <a:lstStyle/>
          <a:p>
            <a:r>
              <a:rPr lang="en-US" sz="5400" dirty="0"/>
              <a:t>Great Results come with a Price! </a:t>
            </a:r>
            <a:br>
              <a:rPr lang="en-US" sz="5400" dirty="0"/>
            </a:br>
            <a:r>
              <a:rPr lang="en-US" sz="5400" dirty="0"/>
              <a:t>We spend over $350,000 annually </a:t>
            </a:r>
            <a:r>
              <a:rPr lang="en-US" sz="5400"/>
              <a:t>on KS-9001</a:t>
            </a:r>
            <a:endParaRPr lang="en-US" sz="5400" dirty="0"/>
          </a:p>
        </p:txBody>
      </p:sp>
      <p:pic>
        <p:nvPicPr>
          <p:cNvPr id="5" name="Content Placeholder 4" descr="Got Paid Chicken">
            <a:extLst>
              <a:ext uri="{FF2B5EF4-FFF2-40B4-BE49-F238E27FC236}">
                <a16:creationId xmlns:a16="http://schemas.microsoft.com/office/drawing/2014/main" id="{90875F7B-7EB7-6F48-F09A-D4B22CBCF4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028"/>
          <a:stretch/>
        </p:blipFill>
        <p:spPr>
          <a:xfrm>
            <a:off x="5747424" y="10"/>
            <a:ext cx="6444576" cy="6857990"/>
          </a:xfrm>
          <a:prstGeom prst="rect">
            <a:avLst/>
          </a:prstGeom>
        </p:spPr>
      </p:pic>
      <p:sp>
        <p:nvSpPr>
          <p:cNvPr id="3" name="Slide Number Placeholder 2">
            <a:extLst>
              <a:ext uri="{FF2B5EF4-FFF2-40B4-BE49-F238E27FC236}">
                <a16:creationId xmlns:a16="http://schemas.microsoft.com/office/drawing/2014/main" id="{98552E4E-8953-833C-6B3C-6B57CA8CB299}"/>
              </a:ext>
            </a:extLst>
          </p:cNvPr>
          <p:cNvSpPr>
            <a:spLocks noGrp="1"/>
          </p:cNvSpPr>
          <p:nvPr>
            <p:ph type="sldNum" sz="quarter" idx="12"/>
          </p:nvPr>
        </p:nvSpPr>
        <p:spPr/>
        <p:txBody>
          <a:bodyPr/>
          <a:lstStyle/>
          <a:p>
            <a:fld id="{4CD77608-3819-479B-BB98-C216BA724EFE}" type="slidenum">
              <a:rPr lang="en-US" smtClean="0"/>
              <a:t>14</a:t>
            </a:fld>
            <a:endParaRPr lang="en-US"/>
          </a:p>
        </p:txBody>
      </p:sp>
    </p:spTree>
    <p:extLst>
      <p:ext uri="{BB962C8B-B14F-4D97-AF65-F5344CB8AC3E}">
        <p14:creationId xmlns:p14="http://schemas.microsoft.com/office/powerpoint/2010/main" val="364152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9" name="Rectangle 3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Oval 3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 name="Oval 4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2" name="Rectangle 4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4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4" name="Rectangle 43">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Rectangle 44">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6" name="Rectangle 4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7" name="Rectangle 46">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8" name="Rectangle 47">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3" name="Rectangle 5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ACB3B53-A753-4B72-4483-85FB59470049}"/>
              </a:ext>
            </a:extLst>
          </p:cNvPr>
          <p:cNvSpPr>
            <a:spLocks noGrp="1"/>
          </p:cNvSpPr>
          <p:nvPr>
            <p:ph type="title"/>
          </p:nvPr>
        </p:nvSpPr>
        <p:spPr>
          <a:xfrm>
            <a:off x="675703" y="3135273"/>
            <a:ext cx="4500561" cy="3320946"/>
          </a:xfrm>
        </p:spPr>
        <p:txBody>
          <a:bodyPr vert="horz" lIns="91440" tIns="45720" rIns="91440" bIns="45720" rtlCol="0" anchor="b">
            <a:noAutofit/>
          </a:bodyPr>
          <a:lstStyle/>
          <a:p>
            <a:r>
              <a:rPr lang="en-US" sz="2800" dirty="0"/>
              <a:t>At this time, we also implemented the Water Quality Technician position. This person collects daily chlorine residual samples and performs any necessary flushing to maintain a healthy chlorine residual throughout the parish. We currently have two technicians: one on the East Bank and one on the West Bank. This person also serves as a relief water plant operator.</a:t>
            </a:r>
          </a:p>
        </p:txBody>
      </p:sp>
      <p:pic>
        <p:nvPicPr>
          <p:cNvPr id="5" name="Content Placeholder 4" descr="A water tower in a field&#10;&#10;Description automatically generated">
            <a:extLst>
              <a:ext uri="{FF2B5EF4-FFF2-40B4-BE49-F238E27FC236}">
                <a16:creationId xmlns:a16="http://schemas.microsoft.com/office/drawing/2014/main" id="{5ED4F3E9-31BF-7A0D-C87A-2650B09682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447" r="28237" b="1"/>
          <a:stretch/>
        </p:blipFill>
        <p:spPr>
          <a:xfrm>
            <a:off x="5747424" y="10"/>
            <a:ext cx="6444576" cy="6857990"/>
          </a:xfrm>
          <a:prstGeom prst="rect">
            <a:avLst/>
          </a:prstGeom>
        </p:spPr>
      </p:pic>
      <p:sp>
        <p:nvSpPr>
          <p:cNvPr id="3" name="Slide Number Placeholder 2">
            <a:extLst>
              <a:ext uri="{FF2B5EF4-FFF2-40B4-BE49-F238E27FC236}">
                <a16:creationId xmlns:a16="http://schemas.microsoft.com/office/drawing/2014/main" id="{15E30241-C684-881A-0F19-7B5E1EAE1083}"/>
              </a:ext>
            </a:extLst>
          </p:cNvPr>
          <p:cNvSpPr>
            <a:spLocks noGrp="1"/>
          </p:cNvSpPr>
          <p:nvPr>
            <p:ph type="sldNum" sz="quarter" idx="12"/>
          </p:nvPr>
        </p:nvSpPr>
        <p:spPr/>
        <p:txBody>
          <a:bodyPr/>
          <a:lstStyle/>
          <a:p>
            <a:fld id="{4CD77608-3819-479B-BB98-C216BA724EFE}" type="slidenum">
              <a:rPr lang="en-US" smtClean="0"/>
              <a:t>15</a:t>
            </a:fld>
            <a:endParaRPr lang="en-US"/>
          </a:p>
        </p:txBody>
      </p:sp>
    </p:spTree>
    <p:extLst>
      <p:ext uri="{BB962C8B-B14F-4D97-AF65-F5344CB8AC3E}">
        <p14:creationId xmlns:p14="http://schemas.microsoft.com/office/powerpoint/2010/main" val="180704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4" name="Rectangle 43">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Oval 44">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Oval 45">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47" name="Group 46">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2" name="Rectangle 5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3" name="Rectangle 5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48" name="Group 47">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0" name="Rectangle 4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 name="Rectangle 5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9" name="Rectangle 48">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5" name="Rectangle 5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57" name="Rectangle 56">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60" name="Rectangle 59">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68" name="Rectangle 67">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66" name="Rectangle 65">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F7E41-2F13-2A3E-F4AB-9F8AAA2367B2}"/>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2900" dirty="0"/>
              <a:t>Our Water Quality Techs currently use the HACH SL1000 portable parallel Analyzer. Which has a life span of 3-5 years. </a:t>
            </a:r>
            <a:br>
              <a:rPr lang="en-US" sz="2900" dirty="0"/>
            </a:br>
            <a:br>
              <a:rPr lang="en-US" sz="2900" dirty="0"/>
            </a:br>
            <a:r>
              <a:rPr lang="en-US" sz="2900" dirty="0"/>
              <a:t>The current price of this analyzer is $5,200</a:t>
            </a:r>
          </a:p>
        </p:txBody>
      </p:sp>
      <p:pic>
        <p:nvPicPr>
          <p:cNvPr id="5" name="Content Placeholder 4" descr="A person working on a device&#10;&#10;Description automatically generated">
            <a:extLst>
              <a:ext uri="{FF2B5EF4-FFF2-40B4-BE49-F238E27FC236}">
                <a16:creationId xmlns:a16="http://schemas.microsoft.com/office/drawing/2014/main" id="{2512DBB4-EA61-2587-8BDA-D02F6DA40D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759" r="2" b="2"/>
          <a:stretch/>
        </p:blipFill>
        <p:spPr>
          <a:xfrm>
            <a:off x="5747424" y="10"/>
            <a:ext cx="6444576" cy="6857990"/>
          </a:xfrm>
          <a:prstGeom prst="rect">
            <a:avLst/>
          </a:prstGeom>
        </p:spPr>
      </p:pic>
      <p:sp>
        <p:nvSpPr>
          <p:cNvPr id="3" name="Slide Number Placeholder 2">
            <a:extLst>
              <a:ext uri="{FF2B5EF4-FFF2-40B4-BE49-F238E27FC236}">
                <a16:creationId xmlns:a16="http://schemas.microsoft.com/office/drawing/2014/main" id="{F52F1C31-F79F-B8E6-8B3D-CC615F0892AB}"/>
              </a:ext>
            </a:extLst>
          </p:cNvPr>
          <p:cNvSpPr>
            <a:spLocks noGrp="1"/>
          </p:cNvSpPr>
          <p:nvPr>
            <p:ph type="sldNum" sz="quarter" idx="12"/>
          </p:nvPr>
        </p:nvSpPr>
        <p:spPr/>
        <p:txBody>
          <a:bodyPr/>
          <a:lstStyle/>
          <a:p>
            <a:fld id="{4CD77608-3819-479B-BB98-C216BA724EFE}" type="slidenum">
              <a:rPr lang="en-US" smtClean="0"/>
              <a:t>16</a:t>
            </a:fld>
            <a:endParaRPr lang="en-US"/>
          </a:p>
        </p:txBody>
      </p:sp>
    </p:spTree>
    <p:extLst>
      <p:ext uri="{BB962C8B-B14F-4D97-AF65-F5344CB8AC3E}">
        <p14:creationId xmlns:p14="http://schemas.microsoft.com/office/powerpoint/2010/main" val="163147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5" name="Content Placeholder 4" descr="A person pouring liquid into a container&#10;&#10;Description automatically generated">
            <a:extLst>
              <a:ext uri="{FF2B5EF4-FFF2-40B4-BE49-F238E27FC236}">
                <a16:creationId xmlns:a16="http://schemas.microsoft.com/office/drawing/2014/main" id="{CDCAF994-FDAE-3CDF-EC43-06CA3DAF8D5C}"/>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l="4354" r="8974" b="-1"/>
          <a:stretch/>
        </p:blipFill>
        <p:spPr>
          <a:xfrm>
            <a:off x="-688" y="-4"/>
            <a:ext cx="12192687" cy="6858000"/>
          </a:xfrm>
          <a:prstGeom prst="rect">
            <a:avLst/>
          </a:prstGeom>
        </p:spPr>
      </p:pic>
      <p:grpSp>
        <p:nvGrpSpPr>
          <p:cNvPr id="24" name="Group 23">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25" name="Group 24">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33" name="Rectangle 32">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31" name="Rectangle 30">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29" name="Rectangle 28">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A185E0A-8067-BC4C-B1BD-457BC56BD3B4}"/>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8100" dirty="0">
                <a:solidFill>
                  <a:srgbClr val="FFFFFF"/>
                </a:solidFill>
              </a:rPr>
              <a:t>Current Chemicals Used</a:t>
            </a:r>
          </a:p>
        </p:txBody>
      </p:sp>
      <p:sp>
        <p:nvSpPr>
          <p:cNvPr id="3" name="Slide Number Placeholder 2">
            <a:extLst>
              <a:ext uri="{FF2B5EF4-FFF2-40B4-BE49-F238E27FC236}">
                <a16:creationId xmlns:a16="http://schemas.microsoft.com/office/drawing/2014/main" id="{DB20C374-E68F-8DAC-5A96-A8668AD92FAA}"/>
              </a:ext>
            </a:extLst>
          </p:cNvPr>
          <p:cNvSpPr>
            <a:spLocks noGrp="1"/>
          </p:cNvSpPr>
          <p:nvPr>
            <p:ph type="sldNum" sz="quarter" idx="12"/>
          </p:nvPr>
        </p:nvSpPr>
        <p:spPr/>
        <p:txBody>
          <a:bodyPr/>
          <a:lstStyle/>
          <a:p>
            <a:fld id="{4CD77608-3819-479B-BB98-C216BA724EFE}" type="slidenum">
              <a:rPr lang="en-US" smtClean="0"/>
              <a:t>17</a:t>
            </a:fld>
            <a:endParaRPr lang="en-US"/>
          </a:p>
        </p:txBody>
      </p:sp>
    </p:spTree>
    <p:extLst>
      <p:ext uri="{BB962C8B-B14F-4D97-AF65-F5344CB8AC3E}">
        <p14:creationId xmlns:p14="http://schemas.microsoft.com/office/powerpoint/2010/main" val="216104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408C15F-3C93-A95C-E0BB-660744B35040}"/>
              </a:ext>
            </a:extLst>
          </p:cNvPr>
          <p:cNvSpPr>
            <a:spLocks noGrp="1"/>
          </p:cNvSpPr>
          <p:nvPr>
            <p:ph type="title"/>
          </p:nvPr>
        </p:nvSpPr>
        <p:spPr>
          <a:xfrm>
            <a:off x="540000" y="549276"/>
            <a:ext cx="4500561" cy="4259814"/>
          </a:xfrm>
        </p:spPr>
        <p:txBody>
          <a:bodyPr vert="horz" lIns="91440" tIns="45720" rIns="91440" bIns="45720" rtlCol="0" anchor="b">
            <a:normAutofit fontScale="90000"/>
          </a:bodyPr>
          <a:lstStyle/>
          <a:p>
            <a:br>
              <a:rPr lang="en-US" sz="2900" dirty="0"/>
            </a:br>
            <a:r>
              <a:rPr lang="en-US" sz="2900" dirty="0"/>
              <a:t>CHLORINE</a:t>
            </a:r>
            <a:br>
              <a:rPr lang="en-US" sz="2900" dirty="0"/>
            </a:br>
            <a:r>
              <a:rPr lang="en-US" sz="2900" dirty="0"/>
              <a:t>Due to its high toxicity, chlorine can effectively kill disease-causing bacteria in public drinking water. Chlorine is an ideal sanitizer and prevents much waterborne illness and disease every day. </a:t>
            </a:r>
            <a:br>
              <a:rPr lang="en-US" sz="2900" dirty="0"/>
            </a:br>
            <a:br>
              <a:rPr lang="en-US" sz="2900" dirty="0"/>
            </a:br>
            <a:r>
              <a:rPr lang="en-US" sz="2900" dirty="0"/>
              <a:t>We spend $80,000 annually on Chlorine which is a 135% increase from 2020</a:t>
            </a:r>
          </a:p>
        </p:txBody>
      </p:sp>
      <p:pic>
        <p:nvPicPr>
          <p:cNvPr id="5" name="Content Placeholder 4" descr="A large cylindrical metal containers&#10;&#10;Description automatically generated with medium confidence">
            <a:extLst>
              <a:ext uri="{FF2B5EF4-FFF2-40B4-BE49-F238E27FC236}">
                <a16:creationId xmlns:a16="http://schemas.microsoft.com/office/drawing/2014/main" id="{9F0BE70D-A8A0-9EFF-1395-A35EC5DA40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422" y="1390146"/>
            <a:ext cx="6049714" cy="4068432"/>
          </a:xfrm>
          <a:prstGeom prst="rect">
            <a:avLst/>
          </a:prstGeom>
        </p:spPr>
      </p:pic>
      <p:sp>
        <p:nvSpPr>
          <p:cNvPr id="3" name="Slide Number Placeholder 2">
            <a:extLst>
              <a:ext uri="{FF2B5EF4-FFF2-40B4-BE49-F238E27FC236}">
                <a16:creationId xmlns:a16="http://schemas.microsoft.com/office/drawing/2014/main" id="{D9FDE71D-563F-00D7-0E4B-5173231453D7}"/>
              </a:ext>
            </a:extLst>
          </p:cNvPr>
          <p:cNvSpPr>
            <a:spLocks noGrp="1"/>
          </p:cNvSpPr>
          <p:nvPr>
            <p:ph type="sldNum" sz="quarter" idx="12"/>
          </p:nvPr>
        </p:nvSpPr>
        <p:spPr/>
        <p:txBody>
          <a:bodyPr/>
          <a:lstStyle/>
          <a:p>
            <a:fld id="{4CD77608-3819-479B-BB98-C216BA724EFE}" type="slidenum">
              <a:rPr lang="en-US" smtClean="0"/>
              <a:t>18</a:t>
            </a:fld>
            <a:endParaRPr lang="en-US"/>
          </a:p>
        </p:txBody>
      </p:sp>
    </p:spTree>
    <p:extLst>
      <p:ext uri="{BB962C8B-B14F-4D97-AF65-F5344CB8AC3E}">
        <p14:creationId xmlns:p14="http://schemas.microsoft.com/office/powerpoint/2010/main" val="126146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5" name="Rectangle 14">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Oval 15">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Oval 16">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8" name="Group 17">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3" name="Rectangle 22">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9" name="Group 18">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1" name="Rectangle 20">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8" name="Rectangle 27">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1" name="Rectangle 30">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9" name="Rectangle 38">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7" name="Rectangle 36">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3E3731B-B7F7-E3D1-3466-58BC5C0F72AC}"/>
              </a:ext>
            </a:extLst>
          </p:cNvPr>
          <p:cNvSpPr>
            <a:spLocks noGrp="1"/>
          </p:cNvSpPr>
          <p:nvPr>
            <p:ph type="title"/>
          </p:nvPr>
        </p:nvSpPr>
        <p:spPr>
          <a:xfrm>
            <a:off x="540000" y="549276"/>
            <a:ext cx="4500561" cy="4881706"/>
          </a:xfrm>
        </p:spPr>
        <p:txBody>
          <a:bodyPr vert="horz" lIns="91440" tIns="45720" rIns="91440" bIns="45720" rtlCol="0" anchor="b">
            <a:normAutofit fontScale="90000"/>
          </a:bodyPr>
          <a:lstStyle/>
          <a:p>
            <a:r>
              <a:rPr lang="en-US" sz="4200" dirty="0"/>
              <a:t>KS – 9200 </a:t>
            </a:r>
            <a:br>
              <a:rPr lang="en-US" sz="4200" dirty="0"/>
            </a:br>
            <a:r>
              <a:rPr lang="en-US" sz="4200" dirty="0"/>
              <a:t>Chlorine extender product boosts the pH and reduces corrosion in drinking water.</a:t>
            </a:r>
            <a:br>
              <a:rPr lang="en-US" sz="4200" dirty="0"/>
            </a:br>
            <a:br>
              <a:rPr lang="en-US" sz="4200" dirty="0"/>
            </a:br>
            <a:r>
              <a:rPr lang="en-US" sz="4200" dirty="0"/>
              <a:t>We spend $96,000 annually on this product</a:t>
            </a:r>
          </a:p>
        </p:txBody>
      </p:sp>
      <p:pic>
        <p:nvPicPr>
          <p:cNvPr id="5" name="Content Placeholder 4" descr="A group of pipes with text&#10;&#10;Description automatically generated">
            <a:extLst>
              <a:ext uri="{FF2B5EF4-FFF2-40B4-BE49-F238E27FC236}">
                <a16:creationId xmlns:a16="http://schemas.microsoft.com/office/drawing/2014/main" id="{608F451C-D553-4B5E-B497-AFF6E75AFA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422" y="1601887"/>
            <a:ext cx="6049714" cy="3644951"/>
          </a:xfrm>
          <a:prstGeom prst="rect">
            <a:avLst/>
          </a:prstGeom>
        </p:spPr>
      </p:pic>
      <p:sp>
        <p:nvSpPr>
          <p:cNvPr id="3" name="Slide Number Placeholder 2">
            <a:extLst>
              <a:ext uri="{FF2B5EF4-FFF2-40B4-BE49-F238E27FC236}">
                <a16:creationId xmlns:a16="http://schemas.microsoft.com/office/drawing/2014/main" id="{7D382B48-2960-F4C7-C05E-5B2BD9A4A857}"/>
              </a:ext>
            </a:extLst>
          </p:cNvPr>
          <p:cNvSpPr>
            <a:spLocks noGrp="1"/>
          </p:cNvSpPr>
          <p:nvPr>
            <p:ph type="sldNum" sz="quarter" idx="12"/>
          </p:nvPr>
        </p:nvSpPr>
        <p:spPr/>
        <p:txBody>
          <a:bodyPr/>
          <a:lstStyle/>
          <a:p>
            <a:fld id="{4CD77608-3819-479B-BB98-C216BA724EFE}" type="slidenum">
              <a:rPr lang="en-US" smtClean="0"/>
              <a:t>19</a:t>
            </a:fld>
            <a:endParaRPr lang="en-US"/>
          </a:p>
        </p:txBody>
      </p:sp>
    </p:spTree>
    <p:extLst>
      <p:ext uri="{BB962C8B-B14F-4D97-AF65-F5344CB8AC3E}">
        <p14:creationId xmlns:p14="http://schemas.microsoft.com/office/powerpoint/2010/main" val="262670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5" name="Picture 4" descr="A flooded area with a bridge&#10;&#10;Description automatically generated with medium confidence">
            <a:extLst>
              <a:ext uri="{FF2B5EF4-FFF2-40B4-BE49-F238E27FC236}">
                <a16:creationId xmlns:a16="http://schemas.microsoft.com/office/drawing/2014/main" id="{166C4BE7-C07A-3F40-A0E8-ECC6D45B135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052" r="1" b="23953"/>
          <a:stretch/>
        </p:blipFill>
        <p:spPr>
          <a:xfrm>
            <a:off x="-688" y="-4"/>
            <a:ext cx="12192687" cy="6858000"/>
          </a:xfrm>
          <a:prstGeom prst="rect">
            <a:avLst/>
          </a:prstGeom>
        </p:spPr>
      </p:pic>
      <p:grpSp>
        <p:nvGrpSpPr>
          <p:cNvPr id="24" name="Group 23">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25" name="Group 24">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33" name="Rectangle 32">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31" name="Rectangle 30">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29" name="Rectangle 28">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01B91AF-31EC-4412-A7D3-10E6028B125A}"/>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6800">
                <a:solidFill>
                  <a:srgbClr val="FFFFFF"/>
                </a:solidFill>
              </a:rPr>
              <a:t>Production </a:t>
            </a:r>
          </a:p>
        </p:txBody>
      </p:sp>
      <p:sp>
        <p:nvSpPr>
          <p:cNvPr id="3" name="Content Placeholder 2">
            <a:extLst>
              <a:ext uri="{FF2B5EF4-FFF2-40B4-BE49-F238E27FC236}">
                <a16:creationId xmlns:a16="http://schemas.microsoft.com/office/drawing/2014/main" id="{53F4192D-DCD0-C1B6-CCF8-CCB709BE47B0}"/>
              </a:ext>
            </a:extLst>
          </p:cNvPr>
          <p:cNvSpPr>
            <a:spLocks noGrp="1"/>
          </p:cNvSpPr>
          <p:nvPr>
            <p:ph idx="1"/>
          </p:nvPr>
        </p:nvSpPr>
        <p:spPr>
          <a:xfrm>
            <a:off x="540000" y="4988476"/>
            <a:ext cx="4500561" cy="1320249"/>
          </a:xfrm>
        </p:spPr>
        <p:txBody>
          <a:bodyPr vert="horz" lIns="91440" tIns="45720" rIns="91440" bIns="45720" rtlCol="0">
            <a:normAutofit/>
          </a:bodyPr>
          <a:lstStyle/>
          <a:p>
            <a:pPr marL="0" indent="0">
              <a:buNone/>
            </a:pPr>
            <a:r>
              <a:rPr lang="en-US" sz="1600" cap="all" spc="300" dirty="0">
                <a:solidFill>
                  <a:srgbClr val="FFFFFF"/>
                </a:solidFill>
              </a:rPr>
              <a:t>St. </a:t>
            </a:r>
            <a:r>
              <a:rPr lang="en-US" sz="1600" cap="all" spc="300">
                <a:solidFill>
                  <a:srgbClr val="FFFFFF"/>
                </a:solidFill>
              </a:rPr>
              <a:t>James # 1 &amp; 2 Pumps and Treats over 1.5 </a:t>
            </a:r>
            <a:r>
              <a:rPr lang="en-US" sz="1600" cap="all" spc="300" dirty="0">
                <a:solidFill>
                  <a:srgbClr val="FFFFFF"/>
                </a:solidFill>
              </a:rPr>
              <a:t>Billion Gallons of water a year</a:t>
            </a:r>
          </a:p>
        </p:txBody>
      </p:sp>
      <p:sp>
        <p:nvSpPr>
          <p:cNvPr id="4" name="Slide Number Placeholder 3">
            <a:extLst>
              <a:ext uri="{FF2B5EF4-FFF2-40B4-BE49-F238E27FC236}">
                <a16:creationId xmlns:a16="http://schemas.microsoft.com/office/drawing/2014/main" id="{F6FB651B-4A14-5B07-5F60-67BB1258C8D4}"/>
              </a:ext>
            </a:extLst>
          </p:cNvPr>
          <p:cNvSpPr>
            <a:spLocks noGrp="1"/>
          </p:cNvSpPr>
          <p:nvPr>
            <p:ph type="sldNum" sz="quarter" idx="12"/>
          </p:nvPr>
        </p:nvSpPr>
        <p:spPr/>
        <p:txBody>
          <a:bodyPr/>
          <a:lstStyle/>
          <a:p>
            <a:fld id="{4CD77608-3819-479B-BB98-C216BA724EFE}" type="slidenum">
              <a:rPr lang="en-US" smtClean="0"/>
              <a:t>2</a:t>
            </a:fld>
            <a:endParaRPr lang="en-US"/>
          </a:p>
        </p:txBody>
      </p:sp>
    </p:spTree>
    <p:extLst>
      <p:ext uri="{BB962C8B-B14F-4D97-AF65-F5344CB8AC3E}">
        <p14:creationId xmlns:p14="http://schemas.microsoft.com/office/powerpoint/2010/main" val="25943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93F1402-2867-4C4F-A1BA-606198AD7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4514" y="-87086"/>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887A981-7310-4FDA-96E6-73ECCD6C4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3874"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ED4C940-D8EF-42FB-B65E-81A70494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6A1B230-58D0-41AA-8ACD-0AE93078B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000" y="0"/>
            <a:ext cx="10800000" cy="6858000"/>
            <a:chOff x="2328000" y="0"/>
            <a:chExt cx="2880000" cy="1440000"/>
          </a:xfrm>
        </p:grpSpPr>
        <p:sp>
          <p:nvSpPr>
            <p:cNvPr id="33" name="Rectangle 32">
              <a:extLst>
                <a:ext uri="{FF2B5EF4-FFF2-40B4-BE49-F238E27FC236}">
                  <a16:creationId xmlns:a16="http://schemas.microsoft.com/office/drawing/2014/main" id="{91B32BAF-B8A7-40EA-8C6C-3409A4268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B64E17-54DF-4E9F-BB8F-9619CAE1A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7AEDD01-B338-442A-9214-A38E48E3F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7" name="Rectangle 36">
              <a:extLst>
                <a:ext uri="{FF2B5EF4-FFF2-40B4-BE49-F238E27FC236}">
                  <a16:creationId xmlns:a16="http://schemas.microsoft.com/office/drawing/2014/main" id="{1444701A-B337-4728-803C-208856DC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B1125A-A245-40E7-937C-DB195DADF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445038F8-360D-46AD-B2F1-47DAB7AA0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02287" y="268286"/>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19F2FDC-84A3-9DA3-5CF5-C056C1433288}"/>
              </a:ext>
            </a:extLst>
          </p:cNvPr>
          <p:cNvSpPr>
            <a:spLocks noGrp="1"/>
          </p:cNvSpPr>
          <p:nvPr>
            <p:ph type="title"/>
          </p:nvPr>
        </p:nvSpPr>
        <p:spPr>
          <a:xfrm>
            <a:off x="540000" y="549276"/>
            <a:ext cx="4500561" cy="4887174"/>
          </a:xfrm>
        </p:spPr>
        <p:txBody>
          <a:bodyPr vert="horz" lIns="91440" tIns="45720" rIns="91440" bIns="45720" rtlCol="0" anchor="b">
            <a:noAutofit/>
          </a:bodyPr>
          <a:lstStyle/>
          <a:p>
            <a:r>
              <a:rPr lang="en-US" sz="2800" dirty="0"/>
              <a:t>Anhydrous Ammonia</a:t>
            </a:r>
            <a:br>
              <a:rPr lang="en-US" sz="2800" dirty="0"/>
            </a:br>
            <a:br>
              <a:rPr lang="en-US" sz="2800" dirty="0"/>
            </a:br>
            <a:r>
              <a:rPr lang="en-US" sz="2800" dirty="0" err="1"/>
              <a:t>Ammonia</a:t>
            </a:r>
            <a:r>
              <a:rPr lang="en-US" sz="2800" dirty="0"/>
              <a:t> is added to chlorine to treat drinking water to form Chloramines. Ammonia provides longer-lasting disinfection as the water moves through pipes to consumers</a:t>
            </a:r>
            <a:br>
              <a:rPr lang="en-US" sz="2800" dirty="0"/>
            </a:br>
            <a:br>
              <a:rPr lang="en-US" sz="2800" dirty="0"/>
            </a:br>
            <a:r>
              <a:rPr lang="en-US" sz="2800" dirty="0"/>
              <a:t>We spend $30,000 annually on Ammonia.</a:t>
            </a:r>
          </a:p>
        </p:txBody>
      </p:sp>
      <p:sp>
        <p:nvSpPr>
          <p:cNvPr id="44" name="Freeform: Shape 43">
            <a:extLst>
              <a:ext uri="{FF2B5EF4-FFF2-40B4-BE49-F238E27FC236}">
                <a16:creationId xmlns:a16="http://schemas.microsoft.com/office/drawing/2014/main" id="{D0A09031-1697-4CF1-8372-9D6B798ED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7424"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large white tank outside of a building&#10;&#10;Description automatically generated">
            <a:extLst>
              <a:ext uri="{FF2B5EF4-FFF2-40B4-BE49-F238E27FC236}">
                <a16:creationId xmlns:a16="http://schemas.microsoft.com/office/drawing/2014/main" id="{5C098973-4067-8FED-56D5-67B4590080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200" y="1421549"/>
            <a:ext cx="5353200" cy="4014900"/>
          </a:xfrm>
          <a:prstGeom prst="rect">
            <a:avLst/>
          </a:prstGeom>
        </p:spPr>
      </p:pic>
      <p:sp>
        <p:nvSpPr>
          <p:cNvPr id="3" name="Slide Number Placeholder 2">
            <a:extLst>
              <a:ext uri="{FF2B5EF4-FFF2-40B4-BE49-F238E27FC236}">
                <a16:creationId xmlns:a16="http://schemas.microsoft.com/office/drawing/2014/main" id="{D9A8F54C-F119-F4A0-273B-15E3BA6C273B}"/>
              </a:ext>
            </a:extLst>
          </p:cNvPr>
          <p:cNvSpPr>
            <a:spLocks noGrp="1"/>
          </p:cNvSpPr>
          <p:nvPr>
            <p:ph type="sldNum" sz="quarter" idx="12"/>
          </p:nvPr>
        </p:nvSpPr>
        <p:spPr/>
        <p:txBody>
          <a:bodyPr/>
          <a:lstStyle/>
          <a:p>
            <a:fld id="{4CD77608-3819-479B-BB98-C216BA724EFE}" type="slidenum">
              <a:rPr lang="en-US" smtClean="0"/>
              <a:t>20</a:t>
            </a:fld>
            <a:endParaRPr lang="en-US"/>
          </a:p>
        </p:txBody>
      </p:sp>
    </p:spTree>
    <p:extLst>
      <p:ext uri="{BB962C8B-B14F-4D97-AF65-F5344CB8AC3E}">
        <p14:creationId xmlns:p14="http://schemas.microsoft.com/office/powerpoint/2010/main" val="428461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D0F7198A-08E7-5E9D-3A73-86F8B906A6AF}"/>
              </a:ext>
            </a:extLst>
          </p:cNvPr>
          <p:cNvSpPr>
            <a:spLocks noGrp="1"/>
          </p:cNvSpPr>
          <p:nvPr>
            <p:ph type="title"/>
          </p:nvPr>
        </p:nvSpPr>
        <p:spPr>
          <a:xfrm>
            <a:off x="540000" y="549276"/>
            <a:ext cx="4500561" cy="4259814"/>
          </a:xfrm>
        </p:spPr>
        <p:txBody>
          <a:bodyPr vert="horz" lIns="91440" tIns="45720" rIns="91440" bIns="45720" rtlCol="0" anchor="b">
            <a:normAutofit fontScale="90000"/>
          </a:bodyPr>
          <a:lstStyle/>
          <a:p>
            <a:r>
              <a:rPr lang="en-US" sz="4200" dirty="0"/>
              <a:t>KS-1001 Polymer</a:t>
            </a:r>
            <a:br>
              <a:rPr lang="en-US" sz="4200" dirty="0"/>
            </a:br>
            <a:r>
              <a:rPr lang="en-US" sz="4200" dirty="0" err="1"/>
              <a:t>Polymer</a:t>
            </a:r>
            <a:r>
              <a:rPr lang="en-US" sz="4200" dirty="0"/>
              <a:t> is used to remove silt and mud in the clarification treatment process.</a:t>
            </a:r>
            <a:br>
              <a:rPr lang="en-US" sz="4200" dirty="0"/>
            </a:br>
            <a:br>
              <a:rPr lang="en-US" sz="4200" dirty="0"/>
            </a:br>
            <a:r>
              <a:rPr lang="en-US" sz="4200" dirty="0"/>
              <a:t>We spend $53,000 Annually on Polymer</a:t>
            </a:r>
          </a:p>
        </p:txBody>
      </p:sp>
      <p:pic>
        <p:nvPicPr>
          <p:cNvPr id="5" name="Content Placeholder 4">
            <a:extLst>
              <a:ext uri="{FF2B5EF4-FFF2-40B4-BE49-F238E27FC236}">
                <a16:creationId xmlns:a16="http://schemas.microsoft.com/office/drawing/2014/main" id="{2992288E-0101-4284-3D08-9F1D5210DA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591422" y="1155720"/>
            <a:ext cx="6049714" cy="4537284"/>
          </a:xfrm>
          <a:prstGeom prst="rect">
            <a:avLst/>
          </a:prstGeom>
        </p:spPr>
      </p:pic>
      <p:sp>
        <p:nvSpPr>
          <p:cNvPr id="3" name="Slide Number Placeholder 2">
            <a:extLst>
              <a:ext uri="{FF2B5EF4-FFF2-40B4-BE49-F238E27FC236}">
                <a16:creationId xmlns:a16="http://schemas.microsoft.com/office/drawing/2014/main" id="{F8F51C8F-1D66-D69E-EF84-881A4ACE4818}"/>
              </a:ext>
            </a:extLst>
          </p:cNvPr>
          <p:cNvSpPr>
            <a:spLocks noGrp="1"/>
          </p:cNvSpPr>
          <p:nvPr>
            <p:ph type="sldNum" sz="quarter" idx="12"/>
          </p:nvPr>
        </p:nvSpPr>
        <p:spPr/>
        <p:txBody>
          <a:bodyPr/>
          <a:lstStyle/>
          <a:p>
            <a:fld id="{4CD77608-3819-479B-BB98-C216BA724EFE}" type="slidenum">
              <a:rPr lang="en-US" smtClean="0"/>
              <a:t>21</a:t>
            </a:fld>
            <a:endParaRPr lang="en-US"/>
          </a:p>
        </p:txBody>
      </p:sp>
    </p:spTree>
    <p:extLst>
      <p:ext uri="{BB962C8B-B14F-4D97-AF65-F5344CB8AC3E}">
        <p14:creationId xmlns:p14="http://schemas.microsoft.com/office/powerpoint/2010/main" val="302547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AAB1-A8BB-E19F-C072-78E66B3D8137}"/>
              </a:ext>
            </a:extLst>
          </p:cNvPr>
          <p:cNvSpPr>
            <a:spLocks noGrp="1"/>
          </p:cNvSpPr>
          <p:nvPr>
            <p:ph type="title"/>
          </p:nvPr>
        </p:nvSpPr>
        <p:spPr/>
        <p:txBody>
          <a:bodyPr>
            <a:normAutofit fontScale="90000"/>
          </a:bodyPr>
          <a:lstStyle/>
          <a:p>
            <a:r>
              <a:rPr lang="en-US" dirty="0"/>
              <a:t>Chemical Prices Over Last 10 Years</a:t>
            </a:r>
            <a:br>
              <a:rPr lang="en-US" dirty="0"/>
            </a:br>
            <a:r>
              <a:rPr lang="en-US" dirty="0"/>
              <a:t>                </a:t>
            </a:r>
          </a:p>
        </p:txBody>
      </p:sp>
      <p:sp>
        <p:nvSpPr>
          <p:cNvPr id="3" name="Content Placeholder 2">
            <a:extLst>
              <a:ext uri="{FF2B5EF4-FFF2-40B4-BE49-F238E27FC236}">
                <a16:creationId xmlns:a16="http://schemas.microsoft.com/office/drawing/2014/main" id="{9DCACA8D-4435-A7D0-A7C9-61A00B4E21E9}"/>
              </a:ext>
            </a:extLst>
          </p:cNvPr>
          <p:cNvSpPr>
            <a:spLocks noGrp="1"/>
          </p:cNvSpPr>
          <p:nvPr>
            <p:ph idx="1"/>
          </p:nvPr>
        </p:nvSpPr>
        <p:spPr>
          <a:xfrm>
            <a:off x="476625" y="1623540"/>
            <a:ext cx="11101136" cy="4605244"/>
          </a:xfrm>
        </p:spPr>
        <p:txBody>
          <a:bodyPr>
            <a:normAutofit fontScale="47500" lnSpcReduction="20000"/>
          </a:bodyPr>
          <a:lstStyle/>
          <a:p>
            <a:pPr marL="0" indent="0">
              <a:buNone/>
            </a:pPr>
            <a:r>
              <a:rPr lang="en-US" sz="5900" dirty="0"/>
              <a:t>   2014 - $123,818.00                              2019 - $238,732.00</a:t>
            </a:r>
          </a:p>
          <a:p>
            <a:pPr marL="0" indent="0">
              <a:buNone/>
            </a:pPr>
            <a:r>
              <a:rPr lang="en-US" sz="5900" dirty="0"/>
              <a:t>   2015 - $148,777.00                              2020 - $271,320.00</a:t>
            </a:r>
          </a:p>
          <a:p>
            <a:pPr marL="0" indent="0">
              <a:buNone/>
            </a:pPr>
            <a:r>
              <a:rPr lang="en-US" sz="5900" dirty="0"/>
              <a:t>  2016 - $189,756.00                              2021 - $303,683.00</a:t>
            </a:r>
          </a:p>
          <a:p>
            <a:pPr marL="0" indent="0">
              <a:buNone/>
            </a:pPr>
            <a:r>
              <a:rPr lang="en-US" sz="5900" dirty="0"/>
              <a:t>  2017 - $142,901.00                              2022 - $441,009.00</a:t>
            </a:r>
          </a:p>
          <a:p>
            <a:pPr marL="0" indent="0">
              <a:buNone/>
            </a:pPr>
            <a:r>
              <a:rPr lang="en-US" sz="5900" dirty="0"/>
              <a:t>  2018 - $182,826.00                              2023 - $552,858.00</a:t>
            </a:r>
          </a:p>
          <a:p>
            <a:endParaRPr lang="en-US" dirty="0"/>
          </a:p>
          <a:p>
            <a:pPr marL="0" indent="0" algn="ctr">
              <a:buNone/>
            </a:pPr>
            <a:r>
              <a:rPr lang="en-US" sz="11400" dirty="0"/>
              <a:t>347% Increase !!!</a:t>
            </a:r>
          </a:p>
        </p:txBody>
      </p:sp>
      <p:sp>
        <p:nvSpPr>
          <p:cNvPr id="4" name="Slide Number Placeholder 3">
            <a:extLst>
              <a:ext uri="{FF2B5EF4-FFF2-40B4-BE49-F238E27FC236}">
                <a16:creationId xmlns:a16="http://schemas.microsoft.com/office/drawing/2014/main" id="{DF945EDE-5C32-BDFC-6328-04844011D42A}"/>
              </a:ext>
            </a:extLst>
          </p:cNvPr>
          <p:cNvSpPr>
            <a:spLocks noGrp="1"/>
          </p:cNvSpPr>
          <p:nvPr>
            <p:ph type="sldNum" sz="quarter" idx="12"/>
          </p:nvPr>
        </p:nvSpPr>
        <p:spPr/>
        <p:txBody>
          <a:bodyPr/>
          <a:lstStyle/>
          <a:p>
            <a:fld id="{4CD77608-3819-479B-BB98-C216BA724EFE}" type="slidenum">
              <a:rPr lang="en-US" smtClean="0"/>
              <a:t>22</a:t>
            </a:fld>
            <a:endParaRPr lang="en-US"/>
          </a:p>
        </p:txBody>
      </p:sp>
    </p:spTree>
    <p:extLst>
      <p:ext uri="{BB962C8B-B14F-4D97-AF65-F5344CB8AC3E}">
        <p14:creationId xmlns:p14="http://schemas.microsoft.com/office/powerpoint/2010/main" val="48950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1" name="Rectangle 4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2" name="Oval 4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Oval 4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4" name="Rectangle 43">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Rectangle 44">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6" name="Rectangle 4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7" name="Rectangle 4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8" name="Rectangle 4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9" name="Rectangle 48">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5" name="Content Placeholder 4" descr="A person climbing a rock&#10;&#10;Description automatically generated">
            <a:extLst>
              <a:ext uri="{FF2B5EF4-FFF2-40B4-BE49-F238E27FC236}">
                <a16:creationId xmlns:a16="http://schemas.microsoft.com/office/drawing/2014/main" id="{9471E459-91BF-A375-0E39-0FB0EC303866}"/>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r="14218" b="1"/>
          <a:stretch/>
        </p:blipFill>
        <p:spPr>
          <a:xfrm>
            <a:off x="-688" y="-4"/>
            <a:ext cx="12192687" cy="6858000"/>
          </a:xfrm>
          <a:prstGeom prst="rect">
            <a:avLst/>
          </a:prstGeom>
        </p:spPr>
      </p:pic>
      <p:grpSp>
        <p:nvGrpSpPr>
          <p:cNvPr id="50" name="Group 49">
            <a:extLst>
              <a:ext uri="{FF2B5EF4-FFF2-40B4-BE49-F238E27FC236}">
                <a16:creationId xmlns:a16="http://schemas.microsoft.com/office/drawing/2014/main" id="{5697E9DF-ECF5-4EA6-8E3F-160752B88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01" y="549274"/>
            <a:ext cx="12268203" cy="6308725"/>
            <a:chOff x="-38101" y="549274"/>
            <a:chExt cx="12268203" cy="6308725"/>
          </a:xfrm>
        </p:grpSpPr>
        <p:sp>
          <p:nvSpPr>
            <p:cNvPr id="25" name="Rectangle 24">
              <a:extLst>
                <a:ext uri="{FF2B5EF4-FFF2-40B4-BE49-F238E27FC236}">
                  <a16:creationId xmlns:a16="http://schemas.microsoft.com/office/drawing/2014/main" id="{1DCAAB57-774B-4C3C-B2E2-9BA998704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6096001" y="549274"/>
              <a:ext cx="6096599"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069F6E5-0E1F-4324-B525-E896EE983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00" y="549274"/>
              <a:ext cx="6096598"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FDAFA65F-5ED6-4A79-9C73-A1DE583C1A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1" y="1990722"/>
              <a:ext cx="12268200" cy="4867276"/>
              <a:chOff x="3" y="1"/>
              <a:chExt cx="12268200" cy="4867276"/>
            </a:xfrm>
          </p:grpSpPr>
          <p:sp>
            <p:nvSpPr>
              <p:cNvPr id="53" name="Rectangle 52">
                <a:extLst>
                  <a:ext uri="{FF2B5EF4-FFF2-40B4-BE49-F238E27FC236}">
                    <a16:creationId xmlns:a16="http://schemas.microsoft.com/office/drawing/2014/main" id="{ED04940F-1A28-47CA-BC85-5D0FA9076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33687" y="-633138"/>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DF2264D0-1772-4B5C-A1F5-C00059731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6767787" y="-633683"/>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926BB5ED-C44B-4E3E-9A5D-18228C0199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4" y="3091890"/>
              <a:ext cx="9515473" cy="3766109"/>
              <a:chOff x="2676525" y="0"/>
              <a:chExt cx="9515473" cy="3766109"/>
            </a:xfrm>
          </p:grpSpPr>
          <p:sp>
            <p:nvSpPr>
              <p:cNvPr id="56" name="Rectangle 55">
                <a:extLst>
                  <a:ext uri="{FF2B5EF4-FFF2-40B4-BE49-F238E27FC236}">
                    <a16:creationId xmlns:a16="http://schemas.microsoft.com/office/drawing/2014/main" id="{DD5A1916-1815-43F3-8E57-A5AD558BC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4262"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C758D1E-62C7-4EF3-824F-C2542D216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676525"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3A3AF6C1-825F-437D-BED2-DEF267D06F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714629" y="3091890"/>
              <a:ext cx="9515473" cy="3766109"/>
              <a:chOff x="0" y="0"/>
              <a:chExt cx="9515473" cy="3766109"/>
            </a:xfrm>
          </p:grpSpPr>
          <p:sp>
            <p:nvSpPr>
              <p:cNvPr id="30" name="Rectangle 29">
                <a:extLst>
                  <a:ext uri="{FF2B5EF4-FFF2-40B4-BE49-F238E27FC236}">
                    <a16:creationId xmlns:a16="http://schemas.microsoft.com/office/drawing/2014/main" id="{0E518F14-B231-4186-ADC0-8339580E8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5A3C29F-2140-4EC1-B779-7A8D725B7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B0475D5F-7DDC-9688-96BF-32A47D77D3C4}"/>
              </a:ext>
            </a:extLst>
          </p:cNvPr>
          <p:cNvSpPr>
            <a:spLocks noGrp="1"/>
          </p:cNvSpPr>
          <p:nvPr>
            <p:ph type="title"/>
          </p:nvPr>
        </p:nvSpPr>
        <p:spPr>
          <a:xfrm>
            <a:off x="1487487" y="4327873"/>
            <a:ext cx="9217026" cy="1210396"/>
          </a:xfrm>
        </p:spPr>
        <p:txBody>
          <a:bodyPr vert="horz" lIns="91440" tIns="45720" rIns="91440" bIns="45720" rtlCol="0" anchor="b">
            <a:normAutofit/>
          </a:bodyPr>
          <a:lstStyle/>
          <a:p>
            <a:pPr algn="ctr"/>
            <a:r>
              <a:rPr lang="en-US" sz="5600">
                <a:solidFill>
                  <a:srgbClr val="FFFFFF"/>
                </a:solidFill>
              </a:rPr>
              <a:t>New Chalenges we are facing </a:t>
            </a:r>
          </a:p>
        </p:txBody>
      </p:sp>
      <p:sp>
        <p:nvSpPr>
          <p:cNvPr id="3" name="Slide Number Placeholder 2">
            <a:extLst>
              <a:ext uri="{FF2B5EF4-FFF2-40B4-BE49-F238E27FC236}">
                <a16:creationId xmlns:a16="http://schemas.microsoft.com/office/drawing/2014/main" id="{0717D0D2-4F25-885C-B40A-BD2B21FE7F6D}"/>
              </a:ext>
            </a:extLst>
          </p:cNvPr>
          <p:cNvSpPr>
            <a:spLocks noGrp="1"/>
          </p:cNvSpPr>
          <p:nvPr>
            <p:ph type="sldNum" sz="quarter" idx="12"/>
          </p:nvPr>
        </p:nvSpPr>
        <p:spPr/>
        <p:txBody>
          <a:bodyPr/>
          <a:lstStyle/>
          <a:p>
            <a:fld id="{4CD77608-3819-479B-BB98-C216BA724EFE}" type="slidenum">
              <a:rPr lang="en-US" smtClean="0"/>
              <a:t>23</a:t>
            </a:fld>
            <a:endParaRPr lang="en-US"/>
          </a:p>
        </p:txBody>
      </p:sp>
    </p:spTree>
    <p:extLst>
      <p:ext uri="{BB962C8B-B14F-4D97-AF65-F5344CB8AC3E}">
        <p14:creationId xmlns:p14="http://schemas.microsoft.com/office/powerpoint/2010/main" val="162983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6A48ADB-7C76-6140-50A0-679683F1F555}"/>
              </a:ext>
            </a:extLst>
          </p:cNvPr>
          <p:cNvSpPr>
            <a:spLocks noGrp="1"/>
          </p:cNvSpPr>
          <p:nvPr>
            <p:ph type="title"/>
          </p:nvPr>
        </p:nvSpPr>
        <p:spPr>
          <a:xfrm>
            <a:off x="221673" y="-647495"/>
            <a:ext cx="5111805" cy="6715785"/>
          </a:xfrm>
        </p:spPr>
        <p:txBody>
          <a:bodyPr vert="horz" lIns="91440" tIns="45720" rIns="91440" bIns="45720" rtlCol="0" anchor="b">
            <a:normAutofit/>
          </a:bodyPr>
          <a:lstStyle/>
          <a:p>
            <a:r>
              <a:rPr lang="en-US" sz="2200" dirty="0"/>
              <a:t>LEAD AND COPPER RULE:</a:t>
            </a:r>
            <a:br>
              <a:rPr lang="en-US" sz="2200" dirty="0"/>
            </a:br>
            <a:br>
              <a:rPr lang="en-US" sz="2200" dirty="0"/>
            </a:br>
            <a:r>
              <a:rPr lang="en-US" sz="2200" dirty="0"/>
              <a:t>On December 16, 2021, the U.S. Environmental Protection Agency (EPA) announced that the Lead and Copper Rule Revisions (LCRR) issued January 15, 2021 will go into effect to support near term actions to reduce lead in drinking water. The LCRR establishes a compliance deadline of October 16, 2024 for water systems to complete their initial service line inventories. In addition, EPA announced that they will begin developing new regulation, Lead and Copper Rule Improvements (LCRI), to strengthen key elements of the LCRR.</a:t>
            </a:r>
          </a:p>
        </p:txBody>
      </p:sp>
      <p:pic>
        <p:nvPicPr>
          <p:cNvPr id="5" name="Content Placeholder 4" descr="A poster of a house with water running through it&#10;&#10;Description automatically generated">
            <a:extLst>
              <a:ext uri="{FF2B5EF4-FFF2-40B4-BE49-F238E27FC236}">
                <a16:creationId xmlns:a16="http://schemas.microsoft.com/office/drawing/2014/main" id="{1ED99552-AE05-1900-881E-E65FD1629E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7579" y="540000"/>
            <a:ext cx="5837400" cy="5768725"/>
          </a:xfrm>
          <a:prstGeom prst="rect">
            <a:avLst/>
          </a:prstGeom>
        </p:spPr>
      </p:pic>
      <p:sp>
        <p:nvSpPr>
          <p:cNvPr id="3" name="Slide Number Placeholder 2">
            <a:extLst>
              <a:ext uri="{FF2B5EF4-FFF2-40B4-BE49-F238E27FC236}">
                <a16:creationId xmlns:a16="http://schemas.microsoft.com/office/drawing/2014/main" id="{9A270E6E-6E3E-D58D-6345-31CAA7935822}"/>
              </a:ext>
            </a:extLst>
          </p:cNvPr>
          <p:cNvSpPr>
            <a:spLocks noGrp="1"/>
          </p:cNvSpPr>
          <p:nvPr>
            <p:ph type="sldNum" sz="quarter" idx="12"/>
          </p:nvPr>
        </p:nvSpPr>
        <p:spPr/>
        <p:txBody>
          <a:bodyPr/>
          <a:lstStyle/>
          <a:p>
            <a:fld id="{4CD77608-3819-479B-BB98-C216BA724EFE}" type="slidenum">
              <a:rPr lang="en-US" smtClean="0"/>
              <a:t>24</a:t>
            </a:fld>
            <a:endParaRPr lang="en-US"/>
          </a:p>
        </p:txBody>
      </p:sp>
    </p:spTree>
    <p:extLst>
      <p:ext uri="{BB962C8B-B14F-4D97-AF65-F5344CB8AC3E}">
        <p14:creationId xmlns:p14="http://schemas.microsoft.com/office/powerpoint/2010/main" val="53538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50" name="Rectangle 4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 name="Oval 5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2" name="Oval 5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53" name="Group 5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8" name="Rectangle 5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9" name="Rectangle 5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54" name="Group 5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6" name="Rectangle 5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7" name="Rectangle 5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5" name="Rectangle 5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61" name="Rectangle 6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63" name="Rectangle 62">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8922E-F926-3978-B6E0-0F007C56ABDA}"/>
              </a:ext>
            </a:extLst>
          </p:cNvPr>
          <p:cNvSpPr>
            <a:spLocks noGrp="1"/>
          </p:cNvSpPr>
          <p:nvPr>
            <p:ph type="title"/>
          </p:nvPr>
        </p:nvSpPr>
        <p:spPr>
          <a:xfrm>
            <a:off x="550863" y="545125"/>
            <a:ext cx="4500562" cy="5767748"/>
          </a:xfrm>
        </p:spPr>
        <p:txBody>
          <a:bodyPr vert="horz" lIns="91440" tIns="45720" rIns="91440" bIns="45720" rtlCol="0" anchor="t">
            <a:normAutofit/>
          </a:bodyPr>
          <a:lstStyle/>
          <a:p>
            <a:r>
              <a:rPr lang="en-US" sz="5500" dirty="0"/>
              <a:t>Lead &amp; Copper Monitoring Part 1:</a:t>
            </a:r>
            <a:br>
              <a:rPr lang="en-US" sz="5500" dirty="0"/>
            </a:br>
            <a:br>
              <a:rPr lang="en-US" sz="5500" dirty="0"/>
            </a:br>
            <a:r>
              <a:rPr lang="en-US" sz="5500" dirty="0"/>
              <a:t>Historical Records Review</a:t>
            </a:r>
          </a:p>
        </p:txBody>
      </p:sp>
      <p:pic>
        <p:nvPicPr>
          <p:cNvPr id="5" name="Content Placeholder 4" descr="A screenshot of a computer&#10;&#10;Description automatically generated">
            <a:extLst>
              <a:ext uri="{FF2B5EF4-FFF2-40B4-BE49-F238E27FC236}">
                <a16:creationId xmlns:a16="http://schemas.microsoft.com/office/drawing/2014/main" id="{4F00C24C-8FEC-127E-32FF-E4F2DE65102C}"/>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4918365" y="549274"/>
            <a:ext cx="6708910" cy="5506885"/>
          </a:xfrm>
          <a:prstGeom prst="rect">
            <a:avLst/>
          </a:prstGeom>
        </p:spPr>
      </p:pic>
      <p:sp>
        <p:nvSpPr>
          <p:cNvPr id="3" name="Slide Number Placeholder 2">
            <a:extLst>
              <a:ext uri="{FF2B5EF4-FFF2-40B4-BE49-F238E27FC236}">
                <a16:creationId xmlns:a16="http://schemas.microsoft.com/office/drawing/2014/main" id="{0425465F-B951-7422-75FE-1C5FD685B5EA}"/>
              </a:ext>
            </a:extLst>
          </p:cNvPr>
          <p:cNvSpPr>
            <a:spLocks noGrp="1"/>
          </p:cNvSpPr>
          <p:nvPr>
            <p:ph type="sldNum" sz="quarter" idx="12"/>
          </p:nvPr>
        </p:nvSpPr>
        <p:spPr/>
        <p:txBody>
          <a:bodyPr/>
          <a:lstStyle/>
          <a:p>
            <a:fld id="{4CD77608-3819-479B-BB98-C216BA724EFE}" type="slidenum">
              <a:rPr lang="en-US" smtClean="0"/>
              <a:t>25</a:t>
            </a:fld>
            <a:endParaRPr lang="en-US"/>
          </a:p>
        </p:txBody>
      </p:sp>
    </p:spTree>
    <p:extLst>
      <p:ext uri="{BB962C8B-B14F-4D97-AF65-F5344CB8AC3E}">
        <p14:creationId xmlns:p14="http://schemas.microsoft.com/office/powerpoint/2010/main" val="330203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0" name="Rectangle 2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Oval 3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2" name="Oval 3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33" name="Group 3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8" name="Rectangle 3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Rectangle 3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34" name="Group 3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6" name="Rectangle 3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3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5" name="Rectangle 3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1" name="Rectangle 4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3" name="Rectangle 42">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E65B0-6B6D-8759-0D6D-413A3507921B}"/>
              </a:ext>
            </a:extLst>
          </p:cNvPr>
          <p:cNvSpPr>
            <a:spLocks noGrp="1"/>
          </p:cNvSpPr>
          <p:nvPr>
            <p:ph type="title"/>
          </p:nvPr>
        </p:nvSpPr>
        <p:spPr>
          <a:xfrm>
            <a:off x="550863" y="545125"/>
            <a:ext cx="4500562" cy="5767748"/>
          </a:xfrm>
        </p:spPr>
        <p:txBody>
          <a:bodyPr vert="horz" lIns="91440" tIns="45720" rIns="91440" bIns="45720" rtlCol="0" anchor="t">
            <a:normAutofit fontScale="90000"/>
          </a:bodyPr>
          <a:lstStyle/>
          <a:p>
            <a:r>
              <a:rPr lang="en-US" sz="4800" dirty="0"/>
              <a:t>Lead and Copper Monitoring Part 2:</a:t>
            </a:r>
            <a:br>
              <a:rPr lang="en-US" sz="4800" dirty="0"/>
            </a:br>
            <a:br>
              <a:rPr lang="en-US" sz="4800" dirty="0"/>
            </a:br>
            <a:r>
              <a:rPr lang="en-US" sz="4800" dirty="0"/>
              <a:t>Identifying Service Line Material During Normal Operations</a:t>
            </a:r>
          </a:p>
        </p:txBody>
      </p:sp>
      <p:pic>
        <p:nvPicPr>
          <p:cNvPr id="5" name="Content Placeholder 4" descr="A screenshot of a computer&#10;&#10;Description automatically generated">
            <a:extLst>
              <a:ext uri="{FF2B5EF4-FFF2-40B4-BE49-F238E27FC236}">
                <a16:creationId xmlns:a16="http://schemas.microsoft.com/office/drawing/2014/main" id="{2A2B3735-1390-C924-A6A9-78601CB119EE}"/>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5051426" y="1281230"/>
            <a:ext cx="6770688" cy="3996937"/>
          </a:xfrm>
          <a:prstGeom prst="rect">
            <a:avLst/>
          </a:prstGeom>
        </p:spPr>
      </p:pic>
      <p:sp>
        <p:nvSpPr>
          <p:cNvPr id="3" name="Slide Number Placeholder 2">
            <a:extLst>
              <a:ext uri="{FF2B5EF4-FFF2-40B4-BE49-F238E27FC236}">
                <a16:creationId xmlns:a16="http://schemas.microsoft.com/office/drawing/2014/main" id="{DAC62AF7-B0E3-0ED7-2CE0-119A69A0D6BA}"/>
              </a:ext>
            </a:extLst>
          </p:cNvPr>
          <p:cNvSpPr>
            <a:spLocks noGrp="1"/>
          </p:cNvSpPr>
          <p:nvPr>
            <p:ph type="sldNum" sz="quarter" idx="12"/>
          </p:nvPr>
        </p:nvSpPr>
        <p:spPr/>
        <p:txBody>
          <a:bodyPr/>
          <a:lstStyle/>
          <a:p>
            <a:fld id="{4CD77608-3819-479B-BB98-C216BA724EFE}" type="slidenum">
              <a:rPr lang="en-US" smtClean="0"/>
              <a:t>26</a:t>
            </a:fld>
            <a:endParaRPr lang="en-US"/>
          </a:p>
        </p:txBody>
      </p:sp>
    </p:spTree>
    <p:extLst>
      <p:ext uri="{BB962C8B-B14F-4D97-AF65-F5344CB8AC3E}">
        <p14:creationId xmlns:p14="http://schemas.microsoft.com/office/powerpoint/2010/main" val="3871008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0" name="Rectangle 2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Oval 3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2" name="Oval 3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33" name="Group 3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8" name="Rectangle 3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Rectangle 3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34" name="Group 3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6" name="Rectangle 3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3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5" name="Rectangle 3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1" name="Rectangle 4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3" name="Rectangle 42">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366B5-B9B4-6CBB-EEE1-66143A635195}"/>
              </a:ext>
            </a:extLst>
          </p:cNvPr>
          <p:cNvSpPr>
            <a:spLocks noGrp="1"/>
          </p:cNvSpPr>
          <p:nvPr>
            <p:ph type="title"/>
          </p:nvPr>
        </p:nvSpPr>
        <p:spPr>
          <a:xfrm>
            <a:off x="550863" y="545125"/>
            <a:ext cx="4500562" cy="5767748"/>
          </a:xfrm>
        </p:spPr>
        <p:txBody>
          <a:bodyPr vert="horz" lIns="91440" tIns="45720" rIns="91440" bIns="45720" rtlCol="0" anchor="t">
            <a:normAutofit/>
          </a:bodyPr>
          <a:lstStyle/>
          <a:p>
            <a:r>
              <a:rPr lang="en-US" sz="5500" dirty="0"/>
              <a:t>Lead &amp; Copper Monitoring Part 3: </a:t>
            </a:r>
            <a:br>
              <a:rPr lang="en-US" sz="5500" dirty="0"/>
            </a:br>
            <a:br>
              <a:rPr lang="en-US" sz="5500" dirty="0"/>
            </a:br>
            <a:r>
              <a:rPr lang="en-US" sz="5500" dirty="0"/>
              <a:t>Service Line Investigations </a:t>
            </a:r>
          </a:p>
        </p:txBody>
      </p:sp>
      <p:pic>
        <p:nvPicPr>
          <p:cNvPr id="5" name="Content Placeholder 4" descr="A screenshot of a computer&#10;&#10;Description automatically generated">
            <a:extLst>
              <a:ext uri="{FF2B5EF4-FFF2-40B4-BE49-F238E27FC236}">
                <a16:creationId xmlns:a16="http://schemas.microsoft.com/office/drawing/2014/main" id="{1369EA66-A8A3-5C3E-0D05-1A9926578A9A}"/>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5051423" y="1205968"/>
            <a:ext cx="6640953" cy="4169596"/>
          </a:xfrm>
          <a:prstGeom prst="rect">
            <a:avLst/>
          </a:prstGeom>
        </p:spPr>
      </p:pic>
      <p:sp>
        <p:nvSpPr>
          <p:cNvPr id="3" name="Slide Number Placeholder 2">
            <a:extLst>
              <a:ext uri="{FF2B5EF4-FFF2-40B4-BE49-F238E27FC236}">
                <a16:creationId xmlns:a16="http://schemas.microsoft.com/office/drawing/2014/main" id="{DD7295AD-EC3F-56DA-AA19-B8B1F6026B3C}"/>
              </a:ext>
            </a:extLst>
          </p:cNvPr>
          <p:cNvSpPr>
            <a:spLocks noGrp="1"/>
          </p:cNvSpPr>
          <p:nvPr>
            <p:ph type="sldNum" sz="quarter" idx="12"/>
          </p:nvPr>
        </p:nvSpPr>
        <p:spPr/>
        <p:txBody>
          <a:bodyPr/>
          <a:lstStyle/>
          <a:p>
            <a:fld id="{4CD77608-3819-479B-BB98-C216BA724EFE}" type="slidenum">
              <a:rPr lang="en-US" smtClean="0"/>
              <a:t>27</a:t>
            </a:fld>
            <a:endParaRPr lang="en-US"/>
          </a:p>
        </p:txBody>
      </p:sp>
    </p:spTree>
    <p:extLst>
      <p:ext uri="{BB962C8B-B14F-4D97-AF65-F5344CB8AC3E}">
        <p14:creationId xmlns:p14="http://schemas.microsoft.com/office/powerpoint/2010/main" val="19159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14C4A-AB32-DFE2-6AF0-CEB58F5F76F6}"/>
              </a:ext>
            </a:extLst>
          </p:cNvPr>
          <p:cNvSpPr>
            <a:spLocks noGrp="1"/>
          </p:cNvSpPr>
          <p:nvPr>
            <p:ph type="title"/>
          </p:nvPr>
        </p:nvSpPr>
        <p:spPr>
          <a:xfrm>
            <a:off x="550863" y="545125"/>
            <a:ext cx="4500562" cy="5767748"/>
          </a:xfrm>
        </p:spPr>
        <p:txBody>
          <a:bodyPr vert="horz" lIns="91440" tIns="45720" rIns="91440" bIns="45720" rtlCol="0" anchor="t">
            <a:normAutofit/>
          </a:bodyPr>
          <a:lstStyle/>
          <a:p>
            <a:r>
              <a:rPr lang="en-US" sz="5500"/>
              <a:t>Lead &amp; Copper Monotoring Part 4:</a:t>
            </a:r>
            <a:br>
              <a:rPr lang="en-US" sz="5500"/>
            </a:br>
            <a:r>
              <a:rPr lang="en-US" sz="5500"/>
              <a:t>Inventory Summary Table</a:t>
            </a:r>
          </a:p>
        </p:txBody>
      </p:sp>
      <p:pic>
        <p:nvPicPr>
          <p:cNvPr id="5" name="Content Placeholder 4" descr="A screenshot of a computer&#10;&#10;Description automatically generated">
            <a:extLst>
              <a:ext uri="{FF2B5EF4-FFF2-40B4-BE49-F238E27FC236}">
                <a16:creationId xmlns:a16="http://schemas.microsoft.com/office/drawing/2014/main" id="{EEF929F6-BB72-7731-DB28-BE7D675E5C7C}"/>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4904510" y="909564"/>
            <a:ext cx="6736626" cy="4618399"/>
          </a:xfrm>
          <a:prstGeom prst="rect">
            <a:avLst/>
          </a:prstGeom>
        </p:spPr>
      </p:pic>
      <p:sp>
        <p:nvSpPr>
          <p:cNvPr id="3" name="Slide Number Placeholder 2">
            <a:extLst>
              <a:ext uri="{FF2B5EF4-FFF2-40B4-BE49-F238E27FC236}">
                <a16:creationId xmlns:a16="http://schemas.microsoft.com/office/drawing/2014/main" id="{95CCBD8A-7B9C-4D4F-2244-1BE76FEB6AFA}"/>
              </a:ext>
            </a:extLst>
          </p:cNvPr>
          <p:cNvSpPr>
            <a:spLocks noGrp="1"/>
          </p:cNvSpPr>
          <p:nvPr>
            <p:ph type="sldNum" sz="quarter" idx="12"/>
          </p:nvPr>
        </p:nvSpPr>
        <p:spPr/>
        <p:txBody>
          <a:bodyPr/>
          <a:lstStyle/>
          <a:p>
            <a:fld id="{4CD77608-3819-479B-BB98-C216BA724EFE}" type="slidenum">
              <a:rPr lang="en-US" smtClean="0"/>
              <a:t>28</a:t>
            </a:fld>
            <a:endParaRPr lang="en-US"/>
          </a:p>
        </p:txBody>
      </p:sp>
    </p:spTree>
    <p:extLst>
      <p:ext uri="{BB962C8B-B14F-4D97-AF65-F5344CB8AC3E}">
        <p14:creationId xmlns:p14="http://schemas.microsoft.com/office/powerpoint/2010/main" val="610174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B1ECC-6A80-040F-1DCA-623C2C6C1CE7}"/>
              </a:ext>
            </a:extLst>
          </p:cNvPr>
          <p:cNvSpPr>
            <a:spLocks noGrp="1"/>
          </p:cNvSpPr>
          <p:nvPr>
            <p:ph type="title"/>
          </p:nvPr>
        </p:nvSpPr>
        <p:spPr>
          <a:xfrm>
            <a:off x="550863" y="545125"/>
            <a:ext cx="4500562" cy="5767748"/>
          </a:xfrm>
        </p:spPr>
        <p:txBody>
          <a:bodyPr vert="horz" lIns="91440" tIns="45720" rIns="91440" bIns="45720" rtlCol="0" anchor="t">
            <a:normAutofit/>
          </a:bodyPr>
          <a:lstStyle/>
          <a:p>
            <a:r>
              <a:rPr lang="en-US" sz="6800"/>
              <a:t>Lead and Copper Monotoring Part 5:</a:t>
            </a:r>
            <a:br>
              <a:rPr lang="en-US" sz="6800"/>
            </a:br>
            <a:r>
              <a:rPr lang="en-US" sz="6800"/>
              <a:t>Public Accessiblity </a:t>
            </a:r>
          </a:p>
        </p:txBody>
      </p:sp>
      <p:pic>
        <p:nvPicPr>
          <p:cNvPr id="5" name="Content Placeholder 4" descr="A screenshot of a computer&#10;&#10;Description automatically generated">
            <a:extLst>
              <a:ext uri="{FF2B5EF4-FFF2-40B4-BE49-F238E27FC236}">
                <a16:creationId xmlns:a16="http://schemas.microsoft.com/office/drawing/2014/main" id="{BA6A6883-CA02-3340-0ED4-FD413760A46E}"/>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5232400" y="1335300"/>
            <a:ext cx="6589713" cy="4151100"/>
          </a:xfrm>
          <a:prstGeom prst="rect">
            <a:avLst/>
          </a:prstGeom>
        </p:spPr>
      </p:pic>
      <p:sp>
        <p:nvSpPr>
          <p:cNvPr id="3" name="Slide Number Placeholder 2">
            <a:extLst>
              <a:ext uri="{FF2B5EF4-FFF2-40B4-BE49-F238E27FC236}">
                <a16:creationId xmlns:a16="http://schemas.microsoft.com/office/drawing/2014/main" id="{75468B15-C8B1-1560-7CD4-2C718313A3D2}"/>
              </a:ext>
            </a:extLst>
          </p:cNvPr>
          <p:cNvSpPr>
            <a:spLocks noGrp="1"/>
          </p:cNvSpPr>
          <p:nvPr>
            <p:ph type="sldNum" sz="quarter" idx="12"/>
          </p:nvPr>
        </p:nvSpPr>
        <p:spPr/>
        <p:txBody>
          <a:bodyPr/>
          <a:lstStyle/>
          <a:p>
            <a:fld id="{4CD77608-3819-479B-BB98-C216BA724EFE}" type="slidenum">
              <a:rPr lang="en-US" smtClean="0"/>
              <a:t>29</a:t>
            </a:fld>
            <a:endParaRPr lang="en-US"/>
          </a:p>
        </p:txBody>
      </p:sp>
    </p:spTree>
    <p:extLst>
      <p:ext uri="{BB962C8B-B14F-4D97-AF65-F5344CB8AC3E}">
        <p14:creationId xmlns:p14="http://schemas.microsoft.com/office/powerpoint/2010/main" val="69163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3" name="Rectangle 12">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B3DB7ED6-F54F-D822-3C44-EDFFE8E05A8D}"/>
              </a:ext>
            </a:extLst>
          </p:cNvPr>
          <p:cNvSpPr>
            <a:spLocks noGrp="1"/>
          </p:cNvSpPr>
          <p:nvPr>
            <p:ph type="ctrTitle"/>
          </p:nvPr>
        </p:nvSpPr>
        <p:spPr>
          <a:xfrm>
            <a:off x="540000" y="540000"/>
            <a:ext cx="4500561" cy="4259814"/>
          </a:xfrm>
        </p:spPr>
        <p:txBody>
          <a:bodyPr>
            <a:normAutofit/>
          </a:bodyPr>
          <a:lstStyle/>
          <a:p>
            <a:r>
              <a:rPr lang="en-US" sz="6200"/>
              <a:t>Distribution</a:t>
            </a:r>
          </a:p>
        </p:txBody>
      </p:sp>
      <p:sp>
        <p:nvSpPr>
          <p:cNvPr id="3" name="Subtitle 2">
            <a:extLst>
              <a:ext uri="{FF2B5EF4-FFF2-40B4-BE49-F238E27FC236}">
                <a16:creationId xmlns:a16="http://schemas.microsoft.com/office/drawing/2014/main" id="{7477A126-0AA9-373E-5928-7FC240891DD8}"/>
              </a:ext>
            </a:extLst>
          </p:cNvPr>
          <p:cNvSpPr>
            <a:spLocks noGrp="1"/>
          </p:cNvSpPr>
          <p:nvPr>
            <p:ph type="subTitle" idx="1"/>
          </p:nvPr>
        </p:nvSpPr>
        <p:spPr>
          <a:xfrm>
            <a:off x="540000" y="4988476"/>
            <a:ext cx="4500561" cy="1320249"/>
          </a:xfrm>
        </p:spPr>
        <p:txBody>
          <a:bodyPr>
            <a:normAutofit/>
          </a:bodyPr>
          <a:lstStyle/>
          <a:p>
            <a:r>
              <a:rPr lang="en-US" dirty="0"/>
              <a:t>Utilities dept. maintains over 250 miles of pipeline</a:t>
            </a:r>
          </a:p>
        </p:txBody>
      </p:sp>
      <p:pic>
        <p:nvPicPr>
          <p:cNvPr id="5" name="Picture 4" descr="A group of men in raincoats working in a hole&#10;&#10;Description automatically generated">
            <a:extLst>
              <a:ext uri="{FF2B5EF4-FFF2-40B4-BE49-F238E27FC236}">
                <a16:creationId xmlns:a16="http://schemas.microsoft.com/office/drawing/2014/main" id="{E766AE2F-4744-EBE9-B4C9-091C492D48B2}"/>
              </a:ext>
            </a:extLst>
          </p:cNvPr>
          <p:cNvPicPr>
            <a:picLocks noChangeAspect="1"/>
          </p:cNvPicPr>
          <p:nvPr/>
        </p:nvPicPr>
        <p:blipFill rotWithShape="1">
          <a:blip r:embed="rId2">
            <a:extLst>
              <a:ext uri="{28A0092B-C50C-407E-A947-70E740481C1C}">
                <a14:useLocalDpi xmlns:a14="http://schemas.microsoft.com/office/drawing/2010/main" val="0"/>
              </a:ext>
            </a:extLst>
          </a:blip>
          <a:srcRect b="20189"/>
          <a:stretch/>
        </p:blipFill>
        <p:spPr>
          <a:xfrm>
            <a:off x="5747424" y="10"/>
            <a:ext cx="6444576" cy="6857990"/>
          </a:xfrm>
          <a:prstGeom prst="rect">
            <a:avLst/>
          </a:prstGeom>
        </p:spPr>
      </p:pic>
      <p:sp>
        <p:nvSpPr>
          <p:cNvPr id="4" name="Slide Number Placeholder 3">
            <a:extLst>
              <a:ext uri="{FF2B5EF4-FFF2-40B4-BE49-F238E27FC236}">
                <a16:creationId xmlns:a16="http://schemas.microsoft.com/office/drawing/2014/main" id="{B4C08084-F904-650D-8221-258A4013F02E}"/>
              </a:ext>
            </a:extLst>
          </p:cNvPr>
          <p:cNvSpPr>
            <a:spLocks noGrp="1"/>
          </p:cNvSpPr>
          <p:nvPr>
            <p:ph type="sldNum" sz="quarter" idx="12"/>
          </p:nvPr>
        </p:nvSpPr>
        <p:spPr/>
        <p:txBody>
          <a:bodyPr/>
          <a:lstStyle/>
          <a:p>
            <a:fld id="{4CD77608-3819-479B-BB98-C216BA724EFE}" type="slidenum">
              <a:rPr lang="en-US" smtClean="0"/>
              <a:t>3</a:t>
            </a:fld>
            <a:endParaRPr lang="en-US"/>
          </a:p>
        </p:txBody>
      </p:sp>
    </p:spTree>
    <p:extLst>
      <p:ext uri="{BB962C8B-B14F-4D97-AF65-F5344CB8AC3E}">
        <p14:creationId xmlns:p14="http://schemas.microsoft.com/office/powerpoint/2010/main" val="3704623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1" name="Rectangle 2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5" name="Picture 4">
            <a:extLst>
              <a:ext uri="{FF2B5EF4-FFF2-40B4-BE49-F238E27FC236}">
                <a16:creationId xmlns:a16="http://schemas.microsoft.com/office/drawing/2014/main" id="{0FE5BDA2-BD8A-6088-FAE8-AA337A54B91B}"/>
              </a:ext>
            </a:extLst>
          </p:cNvPr>
          <p:cNvPicPr>
            <a:picLocks noChangeAspect="1"/>
          </p:cNvPicPr>
          <p:nvPr/>
        </p:nvPicPr>
        <p:blipFill>
          <a:blip r:embed="rId2">
            <a:extLst>
              <a:ext uri="{28A0092B-C50C-407E-A947-70E740481C1C}">
                <a14:useLocalDpi xmlns:a14="http://schemas.microsoft.com/office/drawing/2010/main" val="0"/>
              </a:ext>
            </a:extLst>
          </a:blip>
          <a:srcRect t="6252" b="6252"/>
          <a:stretch/>
        </p:blipFill>
        <p:spPr>
          <a:xfrm>
            <a:off x="-688" y="-4"/>
            <a:ext cx="12192687" cy="6858000"/>
          </a:xfrm>
          <a:prstGeom prst="rect">
            <a:avLst/>
          </a:prstGeom>
        </p:spPr>
      </p:pic>
      <p:grpSp>
        <p:nvGrpSpPr>
          <p:cNvPr id="23" name="Group 22">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24" name="Group 23">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32" name="Rectangle 31">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30" name="Rectangle 29">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28" name="Rectangle 27">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95581C1-E197-94C7-AB66-4534FCDAE00F}"/>
              </a:ext>
            </a:extLst>
          </p:cNvPr>
          <p:cNvSpPr>
            <a:spLocks noGrp="1"/>
          </p:cNvSpPr>
          <p:nvPr>
            <p:ph type="title"/>
          </p:nvPr>
        </p:nvSpPr>
        <p:spPr>
          <a:xfrm>
            <a:off x="540000" y="539999"/>
            <a:ext cx="4500561" cy="5071091"/>
          </a:xfrm>
        </p:spPr>
        <p:txBody>
          <a:bodyPr vert="horz" lIns="91440" tIns="45720" rIns="91440" bIns="45720" rtlCol="0" anchor="b">
            <a:normAutofit/>
          </a:bodyPr>
          <a:lstStyle/>
          <a:p>
            <a:r>
              <a:rPr lang="en-US" sz="2900" dirty="0">
                <a:solidFill>
                  <a:srgbClr val="FFFFFF"/>
                </a:solidFill>
              </a:rPr>
              <a:t>St. James Parish Council entered into a contract with OLS </a:t>
            </a:r>
            <a:r>
              <a:rPr lang="en-US" sz="2900" dirty="0" err="1">
                <a:solidFill>
                  <a:srgbClr val="FFFFFF"/>
                </a:solidFill>
              </a:rPr>
              <a:t>Dataware</a:t>
            </a:r>
            <a:r>
              <a:rPr lang="en-US" sz="2900" dirty="0">
                <a:solidFill>
                  <a:srgbClr val="FFFFFF"/>
                </a:solidFill>
              </a:rPr>
              <a:t> to consult and develop a program to manage and create our Lead and Copper Inventory. So far we have spent $30,000 to build the program and provide LADHH any and all documentation needed per milestone dates</a:t>
            </a:r>
          </a:p>
        </p:txBody>
      </p:sp>
      <p:sp>
        <p:nvSpPr>
          <p:cNvPr id="3" name="Slide Number Placeholder 2">
            <a:extLst>
              <a:ext uri="{FF2B5EF4-FFF2-40B4-BE49-F238E27FC236}">
                <a16:creationId xmlns:a16="http://schemas.microsoft.com/office/drawing/2014/main" id="{6F17EF09-588C-7FD4-BE3E-6EF6C0199DB0}"/>
              </a:ext>
            </a:extLst>
          </p:cNvPr>
          <p:cNvSpPr>
            <a:spLocks noGrp="1"/>
          </p:cNvSpPr>
          <p:nvPr>
            <p:ph type="sldNum" sz="quarter" idx="12"/>
          </p:nvPr>
        </p:nvSpPr>
        <p:spPr/>
        <p:txBody>
          <a:bodyPr/>
          <a:lstStyle/>
          <a:p>
            <a:fld id="{4CD77608-3819-479B-BB98-C216BA724EFE}" type="slidenum">
              <a:rPr lang="en-US" smtClean="0"/>
              <a:t>30</a:t>
            </a:fld>
            <a:endParaRPr lang="en-US"/>
          </a:p>
        </p:txBody>
      </p:sp>
    </p:spTree>
    <p:extLst>
      <p:ext uri="{BB962C8B-B14F-4D97-AF65-F5344CB8AC3E}">
        <p14:creationId xmlns:p14="http://schemas.microsoft.com/office/powerpoint/2010/main" val="151813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3" name="Rectangle 12">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Oval 14">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6" name="Group 15">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7" name="Group 16">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8" name="Rectangle 1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3" name="Rectangle 22">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9" name="Rectangle 28">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7" name="Rectangle 36">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5" name="Rectangle 34">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F720F02-717D-78B3-D315-A3F3D3EC97CC}"/>
              </a:ext>
            </a:extLst>
          </p:cNvPr>
          <p:cNvSpPr>
            <a:spLocks noGrp="1"/>
          </p:cNvSpPr>
          <p:nvPr>
            <p:ph type="title"/>
          </p:nvPr>
        </p:nvSpPr>
        <p:spPr>
          <a:xfrm>
            <a:off x="540000" y="549275"/>
            <a:ext cx="4764513" cy="5408179"/>
          </a:xfrm>
        </p:spPr>
        <p:txBody>
          <a:bodyPr vert="horz" lIns="91440" tIns="45720" rIns="91440" bIns="45720" rtlCol="0" anchor="b">
            <a:normAutofit fontScale="90000"/>
          </a:bodyPr>
          <a:lstStyle/>
          <a:p>
            <a:r>
              <a:rPr lang="en-US" sz="2200" dirty="0"/>
              <a:t>                         PFAS</a:t>
            </a:r>
            <a:br>
              <a:rPr lang="en-US" sz="2200" dirty="0"/>
            </a:br>
            <a:r>
              <a:rPr lang="en-US" sz="2200" dirty="0"/>
              <a:t>Per- and Polyfluoroalkyl Substances (PFAS) Forever </a:t>
            </a:r>
            <a:r>
              <a:rPr lang="en-US" sz="2200" dirty="0" err="1"/>
              <a:t>Chemicals:PFAS</a:t>
            </a:r>
            <a:r>
              <a:rPr lang="en-US" sz="2200" dirty="0"/>
              <a:t> are a group of man-made chemicals that includes Perfluorooctanoic acid(PFOA), </a:t>
            </a:r>
            <a:r>
              <a:rPr lang="en-US" sz="2200" dirty="0" err="1"/>
              <a:t>Perfluorooctane</a:t>
            </a:r>
            <a:r>
              <a:rPr lang="en-US" sz="2200" dirty="0"/>
              <a:t> sulfonic acid (PFOS), Hexafluoropropylene oxide dimer acid (HFPO-DA/</a:t>
            </a:r>
            <a:r>
              <a:rPr lang="en-US" sz="2200" dirty="0" err="1"/>
              <a:t>GenX</a:t>
            </a:r>
            <a:r>
              <a:rPr lang="en-US" sz="2200" dirty="0"/>
              <a:t>), </a:t>
            </a:r>
            <a:r>
              <a:rPr lang="en-US" sz="2200" dirty="0" err="1"/>
              <a:t>Perfluorobutane</a:t>
            </a:r>
            <a:r>
              <a:rPr lang="en-US" sz="2200" dirty="0"/>
              <a:t> sulfonic acid (PFBS), </a:t>
            </a:r>
            <a:r>
              <a:rPr lang="en-US" sz="2200" dirty="0" err="1"/>
              <a:t>Perfluorononanoic</a:t>
            </a:r>
            <a:r>
              <a:rPr lang="en-US" sz="2200" dirty="0"/>
              <a:t> acid </a:t>
            </a:r>
            <a:r>
              <a:rPr lang="en-US" sz="2200" dirty="0" err="1"/>
              <a:t>acid</a:t>
            </a:r>
            <a:r>
              <a:rPr lang="en-US" sz="2200" dirty="0"/>
              <a:t> (PFNA) and </a:t>
            </a:r>
            <a:r>
              <a:rPr lang="en-US" sz="2200" dirty="0" err="1"/>
              <a:t>Perfluorohexane</a:t>
            </a:r>
            <a:r>
              <a:rPr lang="en-US" sz="2200" dirty="0"/>
              <a:t> sulfonic acid (</a:t>
            </a:r>
            <a:r>
              <a:rPr lang="en-US" sz="2200" dirty="0" err="1"/>
              <a:t>PFHxS</a:t>
            </a:r>
            <a:r>
              <a:rPr lang="en-US" sz="2200" dirty="0"/>
              <a:t>) as well as many other chemicals. PFAS have been manufactured and used in a variety of industries around the globe, including in the United States since the 1940s.  There is evidence that exposure to PFAS can lead to adverse human health effects.</a:t>
            </a:r>
          </a:p>
        </p:txBody>
      </p:sp>
      <p:pic>
        <p:nvPicPr>
          <p:cNvPr id="7" name="Content Placeholder 6" descr="A diagram of a human exposure&#10;&#10;Description automatically generated">
            <a:extLst>
              <a:ext uri="{FF2B5EF4-FFF2-40B4-BE49-F238E27FC236}">
                <a16:creationId xmlns:a16="http://schemas.microsoft.com/office/drawing/2014/main" id="{36480465-2E7D-CB25-243A-014A87028E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422" y="1072537"/>
            <a:ext cx="6049714" cy="4703651"/>
          </a:xfrm>
          <a:prstGeom prst="rect">
            <a:avLst/>
          </a:prstGeom>
        </p:spPr>
      </p:pic>
      <p:sp>
        <p:nvSpPr>
          <p:cNvPr id="3" name="Slide Number Placeholder 2">
            <a:extLst>
              <a:ext uri="{FF2B5EF4-FFF2-40B4-BE49-F238E27FC236}">
                <a16:creationId xmlns:a16="http://schemas.microsoft.com/office/drawing/2014/main" id="{A20CA079-2F76-05E2-6A50-25388D5ECD1B}"/>
              </a:ext>
            </a:extLst>
          </p:cNvPr>
          <p:cNvSpPr>
            <a:spLocks noGrp="1"/>
          </p:cNvSpPr>
          <p:nvPr>
            <p:ph type="sldNum" sz="quarter" idx="12"/>
          </p:nvPr>
        </p:nvSpPr>
        <p:spPr/>
        <p:txBody>
          <a:bodyPr/>
          <a:lstStyle/>
          <a:p>
            <a:fld id="{4CD77608-3819-479B-BB98-C216BA724EFE}" type="slidenum">
              <a:rPr lang="en-US" smtClean="0"/>
              <a:t>31</a:t>
            </a:fld>
            <a:endParaRPr lang="en-US"/>
          </a:p>
        </p:txBody>
      </p:sp>
    </p:spTree>
    <p:extLst>
      <p:ext uri="{BB962C8B-B14F-4D97-AF65-F5344CB8AC3E}">
        <p14:creationId xmlns:p14="http://schemas.microsoft.com/office/powerpoint/2010/main" val="3812146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A921290-082D-106D-C87D-B5908B3741F5}"/>
              </a:ext>
            </a:extLst>
          </p:cNvPr>
          <p:cNvSpPr>
            <a:spLocks noGrp="1"/>
          </p:cNvSpPr>
          <p:nvPr>
            <p:ph type="title"/>
          </p:nvPr>
        </p:nvSpPr>
        <p:spPr>
          <a:xfrm>
            <a:off x="540000" y="549276"/>
            <a:ext cx="4500561" cy="4259814"/>
          </a:xfrm>
        </p:spPr>
        <p:txBody>
          <a:bodyPr vert="horz" lIns="91440" tIns="45720" rIns="91440" bIns="45720" rtlCol="0" anchor="b">
            <a:normAutofit fontScale="90000"/>
          </a:bodyPr>
          <a:lstStyle/>
          <a:p>
            <a:r>
              <a:rPr lang="en-US" sz="3500" dirty="0"/>
              <a:t>Early indications suggest that approved methods for PFAS removal will include activated carbon mitigation (which we are currently employing with KS-9001) or reverse osmosis (RO)</a:t>
            </a:r>
          </a:p>
        </p:txBody>
      </p:sp>
      <p:pic>
        <p:nvPicPr>
          <p:cNvPr id="5" name="Content Placeholder 4" descr="A machine with pipes and a cylinder&#10;&#10;Description automatically generated">
            <a:extLst>
              <a:ext uri="{FF2B5EF4-FFF2-40B4-BE49-F238E27FC236}">
                <a16:creationId xmlns:a16="http://schemas.microsoft.com/office/drawing/2014/main" id="{25F5CEB3-6CF4-5C8E-7658-C2D38716E9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1916" y="540000"/>
            <a:ext cx="5768725" cy="5768725"/>
          </a:xfrm>
          <a:prstGeom prst="rect">
            <a:avLst/>
          </a:prstGeom>
        </p:spPr>
      </p:pic>
      <p:sp>
        <p:nvSpPr>
          <p:cNvPr id="3" name="Slide Number Placeholder 2">
            <a:extLst>
              <a:ext uri="{FF2B5EF4-FFF2-40B4-BE49-F238E27FC236}">
                <a16:creationId xmlns:a16="http://schemas.microsoft.com/office/drawing/2014/main" id="{C8B5FA66-C383-C1D8-48A1-465BD0AB2A14}"/>
              </a:ext>
            </a:extLst>
          </p:cNvPr>
          <p:cNvSpPr>
            <a:spLocks noGrp="1"/>
          </p:cNvSpPr>
          <p:nvPr>
            <p:ph type="sldNum" sz="quarter" idx="12"/>
          </p:nvPr>
        </p:nvSpPr>
        <p:spPr/>
        <p:txBody>
          <a:bodyPr/>
          <a:lstStyle/>
          <a:p>
            <a:fld id="{4CD77608-3819-479B-BB98-C216BA724EFE}" type="slidenum">
              <a:rPr lang="en-US" smtClean="0"/>
              <a:t>32</a:t>
            </a:fld>
            <a:endParaRPr lang="en-US"/>
          </a:p>
        </p:txBody>
      </p:sp>
    </p:spTree>
    <p:extLst>
      <p:ext uri="{BB962C8B-B14F-4D97-AF65-F5344CB8AC3E}">
        <p14:creationId xmlns:p14="http://schemas.microsoft.com/office/powerpoint/2010/main" val="93378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4" name="Rectangle 43">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Oval 44">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Oval 45">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47" name="Group 46">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2" name="Rectangle 5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3" name="Rectangle 5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48" name="Group 47">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0" name="Rectangle 4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 name="Rectangle 5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9" name="Rectangle 48">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5" name="Rectangle 5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57" name="Rectangle 56">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60" name="Rectangle 59">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68" name="Rectangle 67">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66" name="Rectangle 65">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27DD710-8A40-1BE4-3134-A41231C368D7}"/>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2900"/>
              <a:t>Work Force:</a:t>
            </a:r>
            <a:br>
              <a:rPr lang="en-US" sz="2900"/>
            </a:br>
            <a:br>
              <a:rPr lang="en-US" sz="2900"/>
            </a:br>
            <a:r>
              <a:rPr lang="en-US" sz="2900"/>
              <a:t>Utilities is currently staffed by 31 people, this is considered short staffed by approximately 10 people</a:t>
            </a:r>
            <a:br>
              <a:rPr lang="en-US" sz="2900"/>
            </a:br>
            <a:br>
              <a:rPr lang="en-US" sz="2900"/>
            </a:br>
            <a:r>
              <a:rPr lang="en-US" sz="2900"/>
              <a:t>Average Salary is $32,000</a:t>
            </a:r>
          </a:p>
        </p:txBody>
      </p:sp>
      <p:pic>
        <p:nvPicPr>
          <p:cNvPr id="5" name="Content Placeholder 4" descr="A computer screen shot of a blue chart&#10;&#10;Description automatically generated with medium confidence">
            <a:extLst>
              <a:ext uri="{FF2B5EF4-FFF2-40B4-BE49-F238E27FC236}">
                <a16:creationId xmlns:a16="http://schemas.microsoft.com/office/drawing/2014/main" id="{C0465B33-E196-6257-C364-83C7F0B5AE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422" y="1148158"/>
            <a:ext cx="6049714" cy="4552409"/>
          </a:xfrm>
          <a:prstGeom prst="rect">
            <a:avLst/>
          </a:prstGeom>
        </p:spPr>
      </p:pic>
      <p:sp>
        <p:nvSpPr>
          <p:cNvPr id="3" name="Slide Number Placeholder 2">
            <a:extLst>
              <a:ext uri="{FF2B5EF4-FFF2-40B4-BE49-F238E27FC236}">
                <a16:creationId xmlns:a16="http://schemas.microsoft.com/office/drawing/2014/main" id="{710C087B-B435-4EDD-131D-684706E6B91D}"/>
              </a:ext>
            </a:extLst>
          </p:cNvPr>
          <p:cNvSpPr>
            <a:spLocks noGrp="1"/>
          </p:cNvSpPr>
          <p:nvPr>
            <p:ph type="sldNum" sz="quarter" idx="12"/>
          </p:nvPr>
        </p:nvSpPr>
        <p:spPr/>
        <p:txBody>
          <a:bodyPr/>
          <a:lstStyle/>
          <a:p>
            <a:fld id="{4CD77608-3819-479B-BB98-C216BA724EFE}" type="slidenum">
              <a:rPr lang="en-US" smtClean="0"/>
              <a:t>33</a:t>
            </a:fld>
            <a:endParaRPr lang="en-US"/>
          </a:p>
        </p:txBody>
      </p:sp>
    </p:spTree>
    <p:extLst>
      <p:ext uri="{BB962C8B-B14F-4D97-AF65-F5344CB8AC3E}">
        <p14:creationId xmlns:p14="http://schemas.microsoft.com/office/powerpoint/2010/main" val="2525389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63" name="Rectangle 6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64" name="Rectangle 6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3254C48-7EC0-AAEF-F917-346D876516DD}"/>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8800"/>
              <a:t>THE END</a:t>
            </a:r>
          </a:p>
        </p:txBody>
      </p:sp>
      <p:pic>
        <p:nvPicPr>
          <p:cNvPr id="5" name="Content Placeholder 4" descr="A logo of a city&#10;&#10;Description automatically generated">
            <a:extLst>
              <a:ext uri="{FF2B5EF4-FFF2-40B4-BE49-F238E27FC236}">
                <a16:creationId xmlns:a16="http://schemas.microsoft.com/office/drawing/2014/main" id="{BECD68D1-F128-370A-E587-EC33B225E3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8013" y="540000"/>
            <a:ext cx="4476531" cy="5768725"/>
          </a:xfrm>
          <a:prstGeom prst="rect">
            <a:avLst/>
          </a:prstGeom>
        </p:spPr>
      </p:pic>
      <p:sp>
        <p:nvSpPr>
          <p:cNvPr id="6" name="Slide Number Placeholder 5">
            <a:extLst>
              <a:ext uri="{FF2B5EF4-FFF2-40B4-BE49-F238E27FC236}">
                <a16:creationId xmlns:a16="http://schemas.microsoft.com/office/drawing/2014/main" id="{0A83214F-1DA4-A3D9-D4B1-91CF9E0E9F04}"/>
              </a:ext>
            </a:extLst>
          </p:cNvPr>
          <p:cNvSpPr>
            <a:spLocks noGrp="1"/>
          </p:cNvSpPr>
          <p:nvPr>
            <p:ph type="sldNum" sz="quarter" idx="12"/>
          </p:nvPr>
        </p:nvSpPr>
        <p:spPr/>
        <p:txBody>
          <a:bodyPr/>
          <a:lstStyle/>
          <a:p>
            <a:fld id="{4CD77608-3819-479B-BB98-C216BA724EFE}" type="slidenum">
              <a:rPr lang="en-US" smtClean="0"/>
              <a:t>34</a:t>
            </a:fld>
            <a:endParaRPr lang="en-US"/>
          </a:p>
        </p:txBody>
      </p:sp>
    </p:spTree>
    <p:extLst>
      <p:ext uri="{BB962C8B-B14F-4D97-AF65-F5344CB8AC3E}">
        <p14:creationId xmlns:p14="http://schemas.microsoft.com/office/powerpoint/2010/main" val="365544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pouring water into a glass&#10;&#10;Description automatically generated">
            <a:extLst>
              <a:ext uri="{FF2B5EF4-FFF2-40B4-BE49-F238E27FC236}">
                <a16:creationId xmlns:a16="http://schemas.microsoft.com/office/drawing/2014/main" id="{3C434438-9504-32A3-1DB9-60EA3A7C413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6" r="1" b="1"/>
          <a:stretch/>
        </p:blipFill>
        <p:spPr>
          <a:xfrm>
            <a:off x="-688" y="-4"/>
            <a:ext cx="12192687" cy="6858000"/>
          </a:xfrm>
          <a:prstGeom prst="rect">
            <a:avLst/>
          </a:prstGeom>
        </p:spPr>
      </p:pic>
      <p:grpSp>
        <p:nvGrpSpPr>
          <p:cNvPr id="10" name="Group 9">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11" name="Group 10">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19" name="Rectangle 18">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17" name="Rectangle 16">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15" name="Rectangle 14">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6F564B4-9C8E-CC2F-5F77-41418F9B5321}"/>
              </a:ext>
            </a:extLst>
          </p:cNvPr>
          <p:cNvSpPr>
            <a:spLocks noGrp="1"/>
          </p:cNvSpPr>
          <p:nvPr>
            <p:ph type="ctrTitle"/>
          </p:nvPr>
        </p:nvSpPr>
        <p:spPr>
          <a:xfrm>
            <a:off x="540000" y="540000"/>
            <a:ext cx="4500561" cy="4259814"/>
          </a:xfrm>
        </p:spPr>
        <p:txBody>
          <a:bodyPr>
            <a:normAutofit/>
          </a:bodyPr>
          <a:lstStyle/>
          <a:p>
            <a:r>
              <a:rPr lang="en-US" sz="7500">
                <a:solidFill>
                  <a:srgbClr val="FFFFFF"/>
                </a:solidFill>
              </a:rPr>
              <a:t>Treatment</a:t>
            </a:r>
          </a:p>
        </p:txBody>
      </p:sp>
      <p:sp>
        <p:nvSpPr>
          <p:cNvPr id="3" name="Subtitle 2">
            <a:extLst>
              <a:ext uri="{FF2B5EF4-FFF2-40B4-BE49-F238E27FC236}">
                <a16:creationId xmlns:a16="http://schemas.microsoft.com/office/drawing/2014/main" id="{3983459B-9950-531A-819B-16BAC530C482}"/>
              </a:ext>
            </a:extLst>
          </p:cNvPr>
          <p:cNvSpPr>
            <a:spLocks noGrp="1"/>
          </p:cNvSpPr>
          <p:nvPr>
            <p:ph type="subTitle" idx="1"/>
          </p:nvPr>
        </p:nvSpPr>
        <p:spPr>
          <a:xfrm>
            <a:off x="540000" y="4988476"/>
            <a:ext cx="4500561" cy="1320249"/>
          </a:xfrm>
        </p:spPr>
        <p:txBody>
          <a:bodyPr>
            <a:normAutofit/>
          </a:bodyPr>
          <a:lstStyle/>
          <a:p>
            <a:r>
              <a:rPr lang="en-US">
                <a:solidFill>
                  <a:srgbClr val="FFFFFF"/>
                </a:solidFill>
              </a:rPr>
              <a:t>The Utilities Dept delivers treated potable water to over 6,000 service connections</a:t>
            </a:r>
          </a:p>
        </p:txBody>
      </p:sp>
      <p:sp>
        <p:nvSpPr>
          <p:cNvPr id="4" name="Slide Number Placeholder 3">
            <a:extLst>
              <a:ext uri="{FF2B5EF4-FFF2-40B4-BE49-F238E27FC236}">
                <a16:creationId xmlns:a16="http://schemas.microsoft.com/office/drawing/2014/main" id="{75847E8D-2AAD-B52B-3C1D-1F7CC507AD16}"/>
              </a:ext>
            </a:extLst>
          </p:cNvPr>
          <p:cNvSpPr>
            <a:spLocks noGrp="1"/>
          </p:cNvSpPr>
          <p:nvPr>
            <p:ph type="sldNum" sz="quarter" idx="12"/>
          </p:nvPr>
        </p:nvSpPr>
        <p:spPr/>
        <p:txBody>
          <a:bodyPr/>
          <a:lstStyle/>
          <a:p>
            <a:fld id="{4CD77608-3819-479B-BB98-C216BA724EFE}" type="slidenum">
              <a:rPr lang="en-US" smtClean="0"/>
              <a:t>4</a:t>
            </a:fld>
            <a:endParaRPr lang="en-US"/>
          </a:p>
        </p:txBody>
      </p:sp>
    </p:spTree>
    <p:extLst>
      <p:ext uri="{BB962C8B-B14F-4D97-AF65-F5344CB8AC3E}">
        <p14:creationId xmlns:p14="http://schemas.microsoft.com/office/powerpoint/2010/main" val="20299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8D2B57D-B05C-6B20-FE8E-6C95A538CED5}"/>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3500" dirty="0"/>
              <a:t>In 2004 LADHH  required a trace of chlorine for our Daily Chlorine Residual at Maximum Residence Time (MRT)</a:t>
            </a:r>
          </a:p>
        </p:txBody>
      </p:sp>
      <p:pic>
        <p:nvPicPr>
          <p:cNvPr id="5" name="Content Placeholder 4" descr="A black box with tubes and a pink disc&#10;&#10;Description automatically generated">
            <a:extLst>
              <a:ext uri="{FF2B5EF4-FFF2-40B4-BE49-F238E27FC236}">
                <a16:creationId xmlns:a16="http://schemas.microsoft.com/office/drawing/2014/main" id="{3E786453-458F-F04A-B750-AE4BA6952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422" y="1042288"/>
            <a:ext cx="6049714" cy="4764149"/>
          </a:xfrm>
          <a:prstGeom prst="rect">
            <a:avLst/>
          </a:prstGeom>
        </p:spPr>
      </p:pic>
      <p:sp>
        <p:nvSpPr>
          <p:cNvPr id="3" name="Slide Number Placeholder 2">
            <a:extLst>
              <a:ext uri="{FF2B5EF4-FFF2-40B4-BE49-F238E27FC236}">
                <a16:creationId xmlns:a16="http://schemas.microsoft.com/office/drawing/2014/main" id="{CB81A2EB-E8BD-5D43-A2D0-8E9ACD8FAAC1}"/>
              </a:ext>
            </a:extLst>
          </p:cNvPr>
          <p:cNvSpPr>
            <a:spLocks noGrp="1"/>
          </p:cNvSpPr>
          <p:nvPr>
            <p:ph type="sldNum" sz="quarter" idx="12"/>
          </p:nvPr>
        </p:nvSpPr>
        <p:spPr/>
        <p:txBody>
          <a:bodyPr/>
          <a:lstStyle/>
          <a:p>
            <a:fld id="{4CD77608-3819-479B-BB98-C216BA724EFE}" type="slidenum">
              <a:rPr lang="en-US" smtClean="0"/>
              <a:t>5</a:t>
            </a:fld>
            <a:endParaRPr lang="en-US"/>
          </a:p>
        </p:txBody>
      </p:sp>
    </p:spTree>
    <p:extLst>
      <p:ext uri="{BB962C8B-B14F-4D97-AF65-F5344CB8AC3E}">
        <p14:creationId xmlns:p14="http://schemas.microsoft.com/office/powerpoint/2010/main" val="9153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AD672F8-FF2C-0FD4-9DA6-22B7F81B7F04}"/>
              </a:ext>
            </a:extLst>
          </p:cNvPr>
          <p:cNvSpPr>
            <a:spLocks noGrp="1"/>
          </p:cNvSpPr>
          <p:nvPr>
            <p:ph type="title"/>
          </p:nvPr>
        </p:nvSpPr>
        <p:spPr>
          <a:xfrm>
            <a:off x="468068" y="2611767"/>
            <a:ext cx="4972309" cy="3274579"/>
          </a:xfrm>
        </p:spPr>
        <p:txBody>
          <a:bodyPr vert="horz" lIns="91440" tIns="45720" rIns="91440" bIns="45720" rtlCol="0" anchor="b">
            <a:normAutofit fontScale="90000"/>
          </a:bodyPr>
          <a:lstStyle/>
          <a:p>
            <a:r>
              <a:rPr lang="en-US" sz="4200" dirty="0"/>
              <a:t>In 2013, a 4-year-old in St. Bernard Parish died from the brain-eating amoeba (Naegleria </a:t>
            </a:r>
            <a:r>
              <a:rPr lang="en-US" sz="4200" dirty="0" err="1"/>
              <a:t>fowleri</a:t>
            </a:r>
            <a:r>
              <a:rPr lang="en-US" sz="4200" dirty="0"/>
              <a:t>). This prompted DHH to implement major water treatment changes to prevent future occurrences.</a:t>
            </a:r>
          </a:p>
        </p:txBody>
      </p:sp>
      <p:pic>
        <p:nvPicPr>
          <p:cNvPr id="5" name="Content Placeholder 4" descr="A group of bacteria under microscope&#10;&#10;Description automatically generated">
            <a:extLst>
              <a:ext uri="{FF2B5EF4-FFF2-40B4-BE49-F238E27FC236}">
                <a16:creationId xmlns:a16="http://schemas.microsoft.com/office/drawing/2014/main" id="{B6A993C8-E4FA-AE69-5C00-DDD11E2203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422" y="1155720"/>
            <a:ext cx="6049714" cy="4537284"/>
          </a:xfrm>
          <a:prstGeom prst="rect">
            <a:avLst/>
          </a:prstGeom>
        </p:spPr>
      </p:pic>
      <p:sp>
        <p:nvSpPr>
          <p:cNvPr id="3" name="Slide Number Placeholder 2">
            <a:extLst>
              <a:ext uri="{FF2B5EF4-FFF2-40B4-BE49-F238E27FC236}">
                <a16:creationId xmlns:a16="http://schemas.microsoft.com/office/drawing/2014/main" id="{7553DC78-A9B8-4BBE-304D-5A71D1F6B73E}"/>
              </a:ext>
            </a:extLst>
          </p:cNvPr>
          <p:cNvSpPr>
            <a:spLocks noGrp="1"/>
          </p:cNvSpPr>
          <p:nvPr>
            <p:ph type="sldNum" sz="quarter" idx="12"/>
          </p:nvPr>
        </p:nvSpPr>
        <p:spPr/>
        <p:txBody>
          <a:bodyPr/>
          <a:lstStyle/>
          <a:p>
            <a:fld id="{4CD77608-3819-479B-BB98-C216BA724EFE}" type="slidenum">
              <a:rPr lang="en-US" smtClean="0"/>
              <a:t>6</a:t>
            </a:fld>
            <a:endParaRPr lang="en-US"/>
          </a:p>
        </p:txBody>
      </p:sp>
    </p:spTree>
    <p:extLst>
      <p:ext uri="{BB962C8B-B14F-4D97-AF65-F5344CB8AC3E}">
        <p14:creationId xmlns:p14="http://schemas.microsoft.com/office/powerpoint/2010/main" val="67849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3" name="Rectangle 12">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Oval 14">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6" name="Group 15">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5" name="Rectangle 54">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7" name="Group 16">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8" name="Rectangle 1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6" name="Rectangle 55">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57" name="Rectangle 56">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9" name="Rectangle 28">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7" name="Rectangle 36">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5" name="Rectangle 34">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B706FC67-6F3F-5FA3-4D7C-D0A4921996B1}"/>
              </a:ext>
            </a:extLst>
          </p:cNvPr>
          <p:cNvSpPr>
            <a:spLocks noGrp="1"/>
          </p:cNvSpPr>
          <p:nvPr>
            <p:ph type="title"/>
          </p:nvPr>
        </p:nvSpPr>
        <p:spPr>
          <a:xfrm>
            <a:off x="540000" y="549276"/>
            <a:ext cx="4500561" cy="4259814"/>
          </a:xfrm>
        </p:spPr>
        <p:txBody>
          <a:bodyPr vert="horz" lIns="91440" tIns="45720" rIns="91440" bIns="45720" rtlCol="0" anchor="b">
            <a:normAutofit fontScale="90000"/>
          </a:bodyPr>
          <a:lstStyle/>
          <a:p>
            <a:r>
              <a:rPr lang="en-US" sz="2900" dirty="0"/>
              <a:t>In November of 2013 LADHH issued an Emergency rule requiring drinking water systems in Louisiana to raise the level of disinfectant in their water, and increase monitoring by 25 percent</a:t>
            </a:r>
            <a:br>
              <a:rPr lang="en-US" sz="2900" dirty="0"/>
            </a:br>
            <a:br>
              <a:rPr lang="en-US" sz="2900" dirty="0"/>
            </a:br>
            <a:r>
              <a:rPr lang="en-US" sz="2900" dirty="0"/>
              <a:t>This Required going from a trace of Chlorine at MRT to a 0.5ppm</a:t>
            </a:r>
          </a:p>
        </p:txBody>
      </p:sp>
      <p:pic>
        <p:nvPicPr>
          <p:cNvPr id="7" name="Content Placeholder 6" descr="A logo with a cross&#10;&#10;Description automatically generated">
            <a:extLst>
              <a:ext uri="{FF2B5EF4-FFF2-40B4-BE49-F238E27FC236}">
                <a16:creationId xmlns:a16="http://schemas.microsoft.com/office/drawing/2014/main" id="{66987621-4989-B83B-815E-3A74762599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422" y="1836313"/>
            <a:ext cx="6049714" cy="3176099"/>
          </a:xfrm>
          <a:prstGeom prst="rect">
            <a:avLst/>
          </a:prstGeom>
        </p:spPr>
      </p:pic>
      <p:sp>
        <p:nvSpPr>
          <p:cNvPr id="3" name="Slide Number Placeholder 2">
            <a:extLst>
              <a:ext uri="{FF2B5EF4-FFF2-40B4-BE49-F238E27FC236}">
                <a16:creationId xmlns:a16="http://schemas.microsoft.com/office/drawing/2014/main" id="{A4C87C0A-D7CD-778A-EFD5-19E23D0816F9}"/>
              </a:ext>
            </a:extLst>
          </p:cNvPr>
          <p:cNvSpPr>
            <a:spLocks noGrp="1"/>
          </p:cNvSpPr>
          <p:nvPr>
            <p:ph type="sldNum" sz="quarter" idx="12"/>
          </p:nvPr>
        </p:nvSpPr>
        <p:spPr/>
        <p:txBody>
          <a:bodyPr/>
          <a:lstStyle/>
          <a:p>
            <a:fld id="{4CD77608-3819-479B-BB98-C216BA724EFE}" type="slidenum">
              <a:rPr lang="en-US" smtClean="0"/>
              <a:t>7</a:t>
            </a:fld>
            <a:endParaRPr lang="en-US"/>
          </a:p>
        </p:txBody>
      </p:sp>
    </p:spTree>
    <p:extLst>
      <p:ext uri="{BB962C8B-B14F-4D97-AF65-F5344CB8AC3E}">
        <p14:creationId xmlns:p14="http://schemas.microsoft.com/office/powerpoint/2010/main" val="109287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6BA847F-E292-DE3F-0219-B3D83637EAD1}"/>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2900" dirty="0"/>
              <a:t>In early 2014, St. James transitioned from a free chlorine system to a chloramine system. This change involved introducing ammonia into the Clearwell, where it reacted with chlorine, allowing the residual to travel further.</a:t>
            </a:r>
          </a:p>
        </p:txBody>
      </p:sp>
      <p:pic>
        <p:nvPicPr>
          <p:cNvPr id="5" name="Content Placeholder 4" descr="A large white tank outside of a building&#10;&#10;Description automatically generated">
            <a:extLst>
              <a:ext uri="{FF2B5EF4-FFF2-40B4-BE49-F238E27FC236}">
                <a16:creationId xmlns:a16="http://schemas.microsoft.com/office/drawing/2014/main" id="{A3A11F39-830F-528C-DF78-7294017D7D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98" r="23423"/>
          <a:stretch/>
        </p:blipFill>
        <p:spPr>
          <a:xfrm>
            <a:off x="5747424" y="10"/>
            <a:ext cx="6444576" cy="6857990"/>
          </a:xfrm>
          <a:prstGeom prst="rect">
            <a:avLst/>
          </a:prstGeom>
        </p:spPr>
      </p:pic>
      <p:sp>
        <p:nvSpPr>
          <p:cNvPr id="3" name="Slide Number Placeholder 2">
            <a:extLst>
              <a:ext uri="{FF2B5EF4-FFF2-40B4-BE49-F238E27FC236}">
                <a16:creationId xmlns:a16="http://schemas.microsoft.com/office/drawing/2014/main" id="{5081D83F-F731-240F-F099-7656404218EA}"/>
              </a:ext>
            </a:extLst>
          </p:cNvPr>
          <p:cNvSpPr>
            <a:spLocks noGrp="1"/>
          </p:cNvSpPr>
          <p:nvPr>
            <p:ph type="sldNum" sz="quarter" idx="12"/>
          </p:nvPr>
        </p:nvSpPr>
        <p:spPr/>
        <p:txBody>
          <a:bodyPr/>
          <a:lstStyle/>
          <a:p>
            <a:fld id="{4CD77608-3819-479B-BB98-C216BA724EFE}" type="slidenum">
              <a:rPr lang="en-US" smtClean="0"/>
              <a:t>8</a:t>
            </a:fld>
            <a:endParaRPr lang="en-US"/>
          </a:p>
        </p:txBody>
      </p:sp>
    </p:spTree>
    <p:extLst>
      <p:ext uri="{BB962C8B-B14F-4D97-AF65-F5344CB8AC3E}">
        <p14:creationId xmlns:p14="http://schemas.microsoft.com/office/powerpoint/2010/main" val="30380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75" name="Rectangle 174">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7" name="Oval 176">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9" name="Oval 178">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8" name="Group 147">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0" name="Rectangle 179">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1" name="Rectangle 180">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9" name="Group 148">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2" name="Rectangle 181">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3" name="Rectangle 182">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84" name="Rectangle 18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85" name="Rectangle 18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86" name="Rectangle 185">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193F1402-2867-4C4F-A1BA-606198AD7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4514" y="-87086"/>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9887A981-7310-4FDA-96E6-73ECCD6C4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3874"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FED4C940-D8EF-42FB-B65E-81A70494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56A1B230-58D0-41AA-8ACD-0AE93078B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000" y="0"/>
            <a:ext cx="10800000" cy="6858000"/>
            <a:chOff x="2328000" y="0"/>
            <a:chExt cx="2880000" cy="1440000"/>
          </a:xfrm>
        </p:grpSpPr>
        <p:sp>
          <p:nvSpPr>
            <p:cNvPr id="190" name="Rectangle 189">
              <a:extLst>
                <a:ext uri="{FF2B5EF4-FFF2-40B4-BE49-F238E27FC236}">
                  <a16:creationId xmlns:a16="http://schemas.microsoft.com/office/drawing/2014/main" id="{91B32BAF-B8A7-40EA-8C6C-3409A4268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AB64E17-54DF-4E9F-BB8F-9619CAE1A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F7AEDD01-B338-442A-9214-A38E48E3F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1" name="Rectangle 170">
              <a:extLst>
                <a:ext uri="{FF2B5EF4-FFF2-40B4-BE49-F238E27FC236}">
                  <a16:creationId xmlns:a16="http://schemas.microsoft.com/office/drawing/2014/main" id="{1444701A-B337-4728-803C-208856DC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27B1125A-A245-40E7-937C-DB195DADF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a:extLst>
              <a:ext uri="{FF2B5EF4-FFF2-40B4-BE49-F238E27FC236}">
                <a16:creationId xmlns:a16="http://schemas.microsoft.com/office/drawing/2014/main" id="{445038F8-360D-46AD-B2F1-47DAB7AA0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02287" y="268286"/>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FAE8C6C-C684-D818-A5B0-35049372C2D7}"/>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2900" dirty="0"/>
              <a:t>As Newton Stated for every action there is an equal and opposite reaction.</a:t>
            </a:r>
            <a:br>
              <a:rPr lang="en-US" sz="2900" dirty="0"/>
            </a:br>
            <a:br>
              <a:rPr lang="en-US" sz="2900" dirty="0"/>
            </a:br>
            <a:r>
              <a:rPr lang="en-US" sz="2900" dirty="0"/>
              <a:t> When chlorine reacts with naturally occurring organic substances in drinking water Trihalomethanes are formed</a:t>
            </a:r>
          </a:p>
        </p:txBody>
      </p:sp>
      <p:sp>
        <p:nvSpPr>
          <p:cNvPr id="178" name="Freeform: Shape 177">
            <a:extLst>
              <a:ext uri="{FF2B5EF4-FFF2-40B4-BE49-F238E27FC236}">
                <a16:creationId xmlns:a16="http://schemas.microsoft.com/office/drawing/2014/main" id="{D0A09031-1697-4CF1-8372-9D6B798ED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7424"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7" name="Content Placeholder 36" descr="A stick figure walking on a yellow boat&#10;&#10;Description automatically generated">
            <a:extLst>
              <a:ext uri="{FF2B5EF4-FFF2-40B4-BE49-F238E27FC236}">
                <a16:creationId xmlns:a16="http://schemas.microsoft.com/office/drawing/2014/main" id="{2C093F14-6DF1-E563-D195-4C336693B4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200" y="1950178"/>
            <a:ext cx="5353200" cy="2957643"/>
          </a:xfrm>
          <a:prstGeom prst="rect">
            <a:avLst/>
          </a:prstGeom>
        </p:spPr>
      </p:pic>
      <p:sp>
        <p:nvSpPr>
          <p:cNvPr id="3" name="Slide Number Placeholder 2">
            <a:extLst>
              <a:ext uri="{FF2B5EF4-FFF2-40B4-BE49-F238E27FC236}">
                <a16:creationId xmlns:a16="http://schemas.microsoft.com/office/drawing/2014/main" id="{D2CA7E3C-558D-5ADD-BF7A-48DBA0ADC263}"/>
              </a:ext>
            </a:extLst>
          </p:cNvPr>
          <p:cNvSpPr>
            <a:spLocks noGrp="1"/>
          </p:cNvSpPr>
          <p:nvPr>
            <p:ph type="sldNum" sz="quarter" idx="12"/>
          </p:nvPr>
        </p:nvSpPr>
        <p:spPr/>
        <p:txBody>
          <a:bodyPr/>
          <a:lstStyle/>
          <a:p>
            <a:fld id="{4CD77608-3819-479B-BB98-C216BA724EFE}" type="slidenum">
              <a:rPr lang="en-US" smtClean="0"/>
              <a:t>9</a:t>
            </a:fld>
            <a:endParaRPr lang="en-US"/>
          </a:p>
        </p:txBody>
      </p:sp>
    </p:spTree>
    <p:extLst>
      <p:ext uri="{BB962C8B-B14F-4D97-AF65-F5344CB8AC3E}">
        <p14:creationId xmlns:p14="http://schemas.microsoft.com/office/powerpoint/2010/main" val="1915030556"/>
      </p:ext>
    </p:extLst>
  </p:cSld>
  <p:clrMapOvr>
    <a:masterClrMapping/>
  </p:clrMapOvr>
</p:sld>
</file>

<file path=ppt/theme/theme1.xml><?xml version="1.0" encoding="utf-8"?>
<a:theme xmlns:a="http://schemas.openxmlformats.org/drawingml/2006/main" name="GlowVTI">
  <a:themeElements>
    <a:clrScheme name="AnalogousFromLightSeedLeftStep">
      <a:dk1>
        <a:srgbClr val="000000"/>
      </a:dk1>
      <a:lt1>
        <a:srgbClr val="FFFFFF"/>
      </a:lt1>
      <a:dk2>
        <a:srgbClr val="243441"/>
      </a:dk2>
      <a:lt2>
        <a:srgbClr val="E8E8E2"/>
      </a:lt2>
      <a:accent1>
        <a:srgbClr val="9896C6"/>
      </a:accent1>
      <a:accent2>
        <a:srgbClr val="7F95BA"/>
      </a:accent2>
      <a:accent3>
        <a:srgbClr val="7CACB8"/>
      </a:accent3>
      <a:accent4>
        <a:srgbClr val="78AFA4"/>
      </a:accent4>
      <a:accent5>
        <a:srgbClr val="83AE93"/>
      </a:accent5>
      <a:accent6>
        <a:srgbClr val="7AAF78"/>
      </a:accent6>
      <a:hlink>
        <a:srgbClr val="848651"/>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864</TotalTime>
  <Words>1157</Words>
  <Application>Microsoft Office PowerPoint</Application>
  <PresentationFormat>Widescreen</PresentationFormat>
  <Paragraphs>79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Avenir Next LT Pro</vt:lpstr>
      <vt:lpstr>Bell MT</vt:lpstr>
      <vt:lpstr>GlowVTI</vt:lpstr>
      <vt:lpstr>2004 – 2024 WATER PLANT OPERATIONS </vt:lpstr>
      <vt:lpstr>Production </vt:lpstr>
      <vt:lpstr>Distribution</vt:lpstr>
      <vt:lpstr>Treatment</vt:lpstr>
      <vt:lpstr>In 2004 LADHH  required a trace of chlorine for our Daily Chlorine Residual at Maximum Residence Time (MRT)</vt:lpstr>
      <vt:lpstr>In 2013, a 4-year-old in St. Bernard Parish died from the brain-eating amoeba (Naegleria fowleri). This prompted DHH to implement major water treatment changes to prevent future occurrences.</vt:lpstr>
      <vt:lpstr>In November of 2013 LADHH issued an Emergency rule requiring drinking water systems in Louisiana to raise the level of disinfectant in their water, and increase monitoring by 25 percent  This Required going from a trace of Chlorine at MRT to a 0.5ppm</vt:lpstr>
      <vt:lpstr>In early 2014, St. James transitioned from a free chlorine system to a chloramine system. This change involved introducing ammonia into the Clearwell, where it reacted with chlorine, allowing the residual to travel further.</vt:lpstr>
      <vt:lpstr>As Newton Stated for every action there is an equal and opposite reaction.   When chlorine reacts with naturally occurring organic substances in drinking water Trihalomethanes are formed</vt:lpstr>
      <vt:lpstr>What are Trihalomethanes? Trihalomethanes are volatile organic compounds which include a group of four chemical compounds that are formed along with other disinfection by-products when chlorine or other disinfectants used to control microbial contaminants in drinking water react with naturally occurring organic (humic substances) and inorganic matter in water. The 4 compounds that make up trihalomethanes are: Chloroform, bromodichloromethane, dibrocloromethane, and bromoform.</vt:lpstr>
      <vt:lpstr>What are the Health Risk of Trihalomethanes?   Some people who drink water containing trihalomethanes in excess of the MCL over many years may experience problems with there liver, kidneys, or central nervous systems, and may have an increased risk of getting cancer.</vt:lpstr>
      <vt:lpstr>What is St. James Utilities doing to combat excess Trihalomethanes?  In 2016 along with St. Charles Parish, St. James Utilities department entered into a trial of the Activated Carbon Product KS-9001</vt:lpstr>
      <vt:lpstr>What have been the results of feeding KS-9001  The TTHM was drastically reduced, as you can see. An average above 80 would be a violation with public notice</vt:lpstr>
      <vt:lpstr>Great Results come with a Price!  We spend over $350,000 annually on KS-9001</vt:lpstr>
      <vt:lpstr>At this time, we also implemented the Water Quality Technician position. This person collects daily chlorine residual samples and performs any necessary flushing to maintain a healthy chlorine residual throughout the parish. We currently have two technicians: one on the East Bank and one on the West Bank. This person also serves as a relief water plant operator.</vt:lpstr>
      <vt:lpstr>Our Water Quality Techs currently use the HACH SL1000 portable parallel Analyzer. Which has a life span of 3-5 years.   The current price of this analyzer is $5,200</vt:lpstr>
      <vt:lpstr>Current Chemicals Used</vt:lpstr>
      <vt:lpstr> CHLORINE Due to its high toxicity, chlorine can effectively kill disease-causing bacteria in public drinking water. Chlorine is an ideal sanitizer and prevents much waterborne illness and disease every day.   We spend $80,000 annually on Chlorine which is a 135% increase from 2020</vt:lpstr>
      <vt:lpstr>KS – 9200  Chlorine extender product boosts the pH and reduces corrosion in drinking water.  We spend $96,000 annually on this product</vt:lpstr>
      <vt:lpstr>Anhydrous Ammonia  Ammonia is added to chlorine to treat drinking water to form Chloramines. Ammonia provides longer-lasting disinfection as the water moves through pipes to consumers  We spend $30,000 annually on Ammonia.</vt:lpstr>
      <vt:lpstr>KS-1001 Polymer Polymer is used to remove silt and mud in the clarification treatment process.  We spend $53,000 Annually on Polymer</vt:lpstr>
      <vt:lpstr>Chemical Prices Over Last 10 Years                 </vt:lpstr>
      <vt:lpstr>New Chalenges we are facing </vt:lpstr>
      <vt:lpstr>LEAD AND COPPER RULE:  On December 16, 2021, the U.S. Environmental Protection Agency (EPA) announced that the Lead and Copper Rule Revisions (LCRR) issued January 15, 2021 will go into effect to support near term actions to reduce lead in drinking water. The LCRR establishes a compliance deadline of October 16, 2024 for water systems to complete their initial service line inventories. In addition, EPA announced that they will begin developing new regulation, Lead and Copper Rule Improvements (LCRI), to strengthen key elements of the LCRR.</vt:lpstr>
      <vt:lpstr>Lead &amp; Copper Monitoring Part 1:  Historical Records Review</vt:lpstr>
      <vt:lpstr>Lead and Copper Monitoring Part 2:  Identifying Service Line Material During Normal Operations</vt:lpstr>
      <vt:lpstr>Lead &amp; Copper Monitoring Part 3:   Service Line Investigations </vt:lpstr>
      <vt:lpstr>Lead &amp; Copper Monotoring Part 4: Inventory Summary Table</vt:lpstr>
      <vt:lpstr>Lead and Copper Monotoring Part 5: Public Accessiblity </vt:lpstr>
      <vt:lpstr>St. James Parish Council entered into a contract with OLS Dataware to consult and develop a program to manage and create our Lead and Copper Inventory. So far we have spent $30,000 to build the program and provide LADHH any and all documentation needed per milestone dates</vt:lpstr>
      <vt:lpstr>                         PFAS Per- and Polyfluoroalkyl Substances (PFAS) Forever Chemicals:PFAS are a group of man-made chemicals that includes Perfluorooctanoic acid(PFOA), Perfluorooctane sulfonic acid (PFOS), Hexafluoropropylene oxide dimer acid (HFPO-DA/GenX), Perfluorobutane sulfonic acid (PFBS), Perfluorononanoic acid acid (PFNA) and Perfluorohexane sulfonic acid (PFHxS) as well as many other chemicals. PFAS have been manufactured and used in a variety of industries around the globe, including in the United States since the 1940s.  There is evidence that exposure to PFAS can lead to adverse human health effects.</vt:lpstr>
      <vt:lpstr>Early indications suggest that approved methods for PFAS removal will include activated carbon mitigation (which we are currently employing with KS-9001) or reverse osmosis (RO)</vt:lpstr>
      <vt:lpstr>Work Force:  Utilities is currently staffed by 31 people, this is considered short staffed by approximately 10 people  Average Salary is $32,000</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2004 – 2024 WATER PLANT OPERATIONS </dc:title>
  <dc:creator>Ryan Larousse</dc:creator>
  <cp:lastModifiedBy>Ryan Larousse</cp:lastModifiedBy>
  <cp:revision>3</cp:revision>
  <cp:lastPrinted>2024-07-03T13:10:32Z</cp:lastPrinted>
  <dcterms:created xsi:type="dcterms:W3CDTF">2024-07-01T13:11:28Z</dcterms:created>
  <dcterms:modified xsi:type="dcterms:W3CDTF">2024-07-03T18:57:35Z</dcterms:modified>
</cp:coreProperties>
</file>